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3" r:id="rId5"/>
    <p:sldMasterId id="2147483693" r:id="rId6"/>
  </p:sldMasterIdLst>
  <p:notesMasterIdLst>
    <p:notesMasterId r:id="rId25"/>
  </p:notesMasterIdLst>
  <p:sldIdLst>
    <p:sldId id="4606" r:id="rId7"/>
    <p:sldId id="4645" r:id="rId8"/>
    <p:sldId id="2147377194" r:id="rId9"/>
    <p:sldId id="2147377195" r:id="rId10"/>
    <p:sldId id="2147377201" r:id="rId11"/>
    <p:sldId id="4597" r:id="rId12"/>
    <p:sldId id="2147377193" r:id="rId13"/>
    <p:sldId id="4605" r:id="rId14"/>
    <p:sldId id="4604" r:id="rId15"/>
    <p:sldId id="2147377202" r:id="rId16"/>
    <p:sldId id="271" r:id="rId17"/>
    <p:sldId id="2147377196" r:id="rId18"/>
    <p:sldId id="2147377198" r:id="rId19"/>
    <p:sldId id="2147377199" r:id="rId20"/>
    <p:sldId id="277" r:id="rId21"/>
    <p:sldId id="2147377189" r:id="rId22"/>
    <p:sldId id="270" r:id="rId23"/>
    <p:sldId id="273" r:id="rId24"/>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3E6"/>
    <a:srgbClr val="FAE3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42" autoAdjust="0"/>
    <p:restoredTop sz="77871" autoAdjust="0"/>
  </p:normalViewPr>
  <p:slideViewPr>
    <p:cSldViewPr snapToGrid="0" showGuides="1">
      <p:cViewPr varScale="1">
        <p:scale>
          <a:sx n="50" d="100"/>
          <a:sy n="50" d="100"/>
        </p:scale>
        <p:origin x="868" y="32"/>
      </p:cViewPr>
      <p:guideLst>
        <p:guide orient="horz" pos="2183"/>
        <p:guide pos="3863"/>
      </p:guideLst>
    </p:cSldViewPr>
  </p:slideViewPr>
  <p:outlineViewPr>
    <p:cViewPr>
      <p:scale>
        <a:sx n="33" d="100"/>
        <a:sy n="33" d="100"/>
      </p:scale>
      <p:origin x="0" y="-6744"/>
    </p:cViewPr>
  </p:outlineViewPr>
  <p:notesTextViewPr>
    <p:cViewPr>
      <p:scale>
        <a:sx n="1" d="1"/>
        <a:sy n="1" d="1"/>
      </p:scale>
      <p:origin x="0" y="0"/>
    </p:cViewPr>
  </p:notesTextViewPr>
  <p:sorterViewPr>
    <p:cViewPr>
      <p:scale>
        <a:sx n="100" d="100"/>
        <a:sy n="100" d="100"/>
      </p:scale>
      <p:origin x="0" y="-5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e Solgård Hvas" userId="5498b658-c219-43bc-b75b-ff44a7471cdf" providerId="ADAL" clId="{2B2D3417-68EE-499F-82C5-8363D74CC568}"/>
    <pc:docChg chg="undo custSel modSld">
      <pc:chgData name="Louise Solgård Hvas" userId="5498b658-c219-43bc-b75b-ff44a7471cdf" providerId="ADAL" clId="{2B2D3417-68EE-499F-82C5-8363D74CC568}" dt="2025-03-13T12:31:21.880" v="78" actId="20577"/>
      <pc:docMkLst>
        <pc:docMk/>
      </pc:docMkLst>
      <pc:sldChg chg="modSp mod modNotesTx">
        <pc:chgData name="Louise Solgård Hvas" userId="5498b658-c219-43bc-b75b-ff44a7471cdf" providerId="ADAL" clId="{2B2D3417-68EE-499F-82C5-8363D74CC568}" dt="2025-03-13T12:31:21.880" v="78" actId="20577"/>
        <pc:sldMkLst>
          <pc:docMk/>
          <pc:sldMk cId="1437223152" sldId="2147377196"/>
        </pc:sldMkLst>
        <pc:spChg chg="mod">
          <ac:chgData name="Louise Solgård Hvas" userId="5498b658-c219-43bc-b75b-ff44a7471cdf" providerId="ADAL" clId="{2B2D3417-68EE-499F-82C5-8363D74CC568}" dt="2025-03-13T12:31:04.077" v="64" actId="20577"/>
          <ac:spMkLst>
            <pc:docMk/>
            <pc:sldMk cId="1437223152" sldId="2147377196"/>
            <ac:spMk id="7" creationId="{2A72BDAA-450F-0C00-4EF0-61E2D302DCAC}"/>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rodekors.sharepoint.com/sites/esdh_470/Foreningssag6241/Documents/Samlede%20Kernetal%202024%20ENDELIG/NY_Samlede%20kernetal%20-%20Status%202024.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6B0-47AF-A8BB-C637EED1882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6B0-47AF-A8BB-C637EED1882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6B0-47AF-A8BB-C637EED1882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6B0-47AF-A8BB-C637EED1882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6B0-47AF-A8BB-C637EED18823}"/>
              </c:ext>
            </c:extLst>
          </c:dPt>
          <c:dLbls>
            <c:dLbl>
              <c:idx val="0"/>
              <c:layout>
                <c:manualLayout>
                  <c:x val="5.5926908592947621E-3"/>
                  <c:y val="-2.9461680153983071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6B0-47AF-A8BB-C637EED18823}"/>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da-DK"/>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'Sektioner 2023-2024'!$A$52:$A$56</c:f>
              <c:strCache>
                <c:ptCount val="5"/>
                <c:pt idx="0">
                  <c:v>Sårbare børnefamilier</c:v>
                </c:pt>
                <c:pt idx="1">
                  <c:v>Mennesker I ensomhed og mistrivsel</c:v>
                </c:pt>
                <c:pt idx="2">
                  <c:v>Særligt udsatte mennesker</c:v>
                </c:pt>
                <c:pt idx="3">
                  <c:v>Flygtninge og migranter</c:v>
                </c:pt>
                <c:pt idx="4">
                  <c:v>Mennesker I akutte kriser</c:v>
                </c:pt>
              </c:strCache>
            </c:strRef>
          </c:cat>
          <c:val>
            <c:numRef>
              <c:f>'Sektioner 2023-2024'!$B$52:$B$56</c:f>
              <c:numCache>
                <c:formatCode>#,##0</c:formatCode>
                <c:ptCount val="5"/>
                <c:pt idx="0">
                  <c:v>4979</c:v>
                </c:pt>
                <c:pt idx="1">
                  <c:v>20193</c:v>
                </c:pt>
                <c:pt idx="2">
                  <c:v>4137</c:v>
                </c:pt>
                <c:pt idx="3">
                  <c:v>14486</c:v>
                </c:pt>
                <c:pt idx="4">
                  <c:v>2179</c:v>
                </c:pt>
              </c:numCache>
            </c:numRef>
          </c:val>
          <c:extLst>
            <c:ext xmlns:c16="http://schemas.microsoft.com/office/drawing/2014/chart" uri="{C3380CC4-5D6E-409C-BE32-E72D297353CC}">
              <c16:uniqueId val="{0000000A-46B0-47AF-A8BB-C637EED18823}"/>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8.2639982502187209E-2"/>
          <c:y val="0.80803092079392347"/>
          <c:w val="0.86612100117920043"/>
          <c:h val="0.1761982325061572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sz="1400"/>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0A7211-0E21-467E-8E67-832F087C94AA}" type="datetimeFigureOut">
              <a:rPr lang="da-DK" smtClean="0"/>
              <a:t>13-03-2025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EF0D5B-0ACC-482F-BD81-3363EB3EDBE0}" type="slidenum">
              <a:rPr lang="da-DK" smtClean="0"/>
              <a:t>‹#›</a:t>
            </a:fld>
            <a:endParaRPr lang="da-DK"/>
          </a:p>
        </p:txBody>
      </p:sp>
    </p:spTree>
    <p:extLst>
      <p:ext uri="{BB962C8B-B14F-4D97-AF65-F5344CB8AC3E}">
        <p14:creationId xmlns:p14="http://schemas.microsoft.com/office/powerpoint/2010/main" val="1139388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err="1"/>
              <a:t>Remember</a:t>
            </a:r>
            <a:r>
              <a:rPr lang="da-DK" dirty="0"/>
              <a:t> to </a:t>
            </a:r>
            <a:r>
              <a:rPr lang="da-DK" dirty="0" err="1"/>
              <a:t>thank</a:t>
            </a:r>
            <a:r>
              <a:rPr lang="da-DK" dirty="0"/>
              <a:t> the </a:t>
            </a:r>
            <a:r>
              <a:rPr lang="da-DK" dirty="0" err="1"/>
              <a:t>Ambassador</a:t>
            </a:r>
            <a:r>
              <a:rPr lang="da-DK" dirty="0"/>
              <a:t> and </a:t>
            </a:r>
            <a:r>
              <a:rPr lang="da-DK" dirty="0" err="1"/>
              <a:t>Jakob’s</a:t>
            </a:r>
            <a:r>
              <a:rPr lang="da-DK" dirty="0"/>
              <a:t> team at the </a:t>
            </a:r>
            <a:r>
              <a:rPr lang="da-DK" dirty="0" err="1"/>
              <a:t>embassy</a:t>
            </a:r>
            <a:r>
              <a:rPr lang="da-DK" dirty="0"/>
              <a:t> for </a:t>
            </a:r>
            <a:r>
              <a:rPr lang="da-DK" dirty="0" err="1"/>
              <a:t>hosting</a:t>
            </a:r>
            <a:r>
              <a:rPr lang="da-DK" dirty="0"/>
              <a:t> </a:t>
            </a:r>
            <a:r>
              <a:rPr lang="da-DK" dirty="0" err="1"/>
              <a:t>this</a:t>
            </a:r>
            <a:r>
              <a:rPr lang="da-DK" dirty="0"/>
              <a:t> </a:t>
            </a:r>
            <a:r>
              <a:rPr lang="da-DK" dirty="0" err="1"/>
              <a:t>incredible</a:t>
            </a:r>
            <a:r>
              <a:rPr lang="da-DK" dirty="0"/>
              <a:t> event </a:t>
            </a:r>
            <a:r>
              <a:rPr lang="da-DK" dirty="0" err="1"/>
              <a:t>which</a:t>
            </a:r>
            <a:r>
              <a:rPr lang="da-DK" dirty="0"/>
              <a:t> </a:t>
            </a:r>
            <a:r>
              <a:rPr lang="da-DK" dirty="0" err="1"/>
              <a:t>I’ve</a:t>
            </a:r>
            <a:r>
              <a:rPr lang="da-DK" dirty="0"/>
              <a:t> </a:t>
            </a:r>
            <a:r>
              <a:rPr lang="da-DK" dirty="0" err="1"/>
              <a:t>really</a:t>
            </a:r>
            <a:r>
              <a:rPr lang="da-DK" dirty="0"/>
              <a:t> </a:t>
            </a:r>
            <a:r>
              <a:rPr lang="da-DK" dirty="0" err="1"/>
              <a:t>been</a:t>
            </a:r>
            <a:r>
              <a:rPr lang="da-DK" dirty="0"/>
              <a:t> </a:t>
            </a:r>
            <a:r>
              <a:rPr lang="da-DK" dirty="0" err="1"/>
              <a:t>looking</a:t>
            </a:r>
            <a:r>
              <a:rPr lang="da-DK" dirty="0"/>
              <a:t> forward to. </a:t>
            </a:r>
          </a:p>
        </p:txBody>
      </p:sp>
      <p:sp>
        <p:nvSpPr>
          <p:cNvPr id="4" name="Slide Number Placeholder 3"/>
          <p:cNvSpPr>
            <a:spLocks noGrp="1"/>
          </p:cNvSpPr>
          <p:nvPr>
            <p:ph type="sldNum" sz="quarter" idx="5"/>
          </p:nvPr>
        </p:nvSpPr>
        <p:spPr/>
        <p:txBody>
          <a:bodyPr/>
          <a:lstStyle/>
          <a:p>
            <a:fld id="{DFEF0D5B-0ACC-482F-BD81-3363EB3EDBE0}" type="slidenum">
              <a:rPr lang="da-DK" smtClean="0"/>
              <a:t>1</a:t>
            </a:fld>
            <a:endParaRPr lang="da-DK"/>
          </a:p>
        </p:txBody>
      </p:sp>
    </p:spTree>
    <p:extLst>
      <p:ext uri="{BB962C8B-B14F-4D97-AF65-F5344CB8AC3E}">
        <p14:creationId xmlns:p14="http://schemas.microsoft.com/office/powerpoint/2010/main" val="2017628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err="1"/>
              <a:t>Before</a:t>
            </a:r>
            <a:r>
              <a:rPr lang="da-DK" dirty="0"/>
              <a:t> I end </a:t>
            </a:r>
            <a:r>
              <a:rPr lang="da-DK" dirty="0" err="1"/>
              <a:t>this</a:t>
            </a:r>
            <a:r>
              <a:rPr lang="da-DK" dirty="0"/>
              <a:t> </a:t>
            </a:r>
            <a:r>
              <a:rPr lang="da-DK" dirty="0" err="1"/>
              <a:t>presentation</a:t>
            </a:r>
            <a:r>
              <a:rPr lang="da-DK" dirty="0"/>
              <a:t>, </a:t>
            </a:r>
          </a:p>
        </p:txBody>
      </p:sp>
      <p:sp>
        <p:nvSpPr>
          <p:cNvPr id="4" name="Slide Number Placeholder 3"/>
          <p:cNvSpPr>
            <a:spLocks noGrp="1"/>
          </p:cNvSpPr>
          <p:nvPr>
            <p:ph type="sldNum" sz="quarter" idx="5"/>
          </p:nvPr>
        </p:nvSpPr>
        <p:spPr/>
        <p:txBody>
          <a:bodyPr/>
          <a:lstStyle/>
          <a:p>
            <a:fld id="{DFEF0D5B-0ACC-482F-BD81-3363EB3EDBE0}" type="slidenum">
              <a:rPr lang="da-DK" smtClean="0"/>
              <a:t>13</a:t>
            </a:fld>
            <a:endParaRPr lang="da-DK"/>
          </a:p>
        </p:txBody>
      </p:sp>
    </p:spTree>
    <p:extLst>
      <p:ext uri="{BB962C8B-B14F-4D97-AF65-F5344CB8AC3E}">
        <p14:creationId xmlns:p14="http://schemas.microsoft.com/office/powerpoint/2010/main" val="3046648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DFEF0D5B-0ACC-482F-BD81-3363EB3EDBE0}" type="slidenum">
              <a:rPr lang="da-DK" smtClean="0"/>
              <a:t>14</a:t>
            </a:fld>
            <a:endParaRPr lang="da-DK"/>
          </a:p>
        </p:txBody>
      </p:sp>
    </p:spTree>
    <p:extLst>
      <p:ext uri="{BB962C8B-B14F-4D97-AF65-F5344CB8AC3E}">
        <p14:creationId xmlns:p14="http://schemas.microsoft.com/office/powerpoint/2010/main" val="741757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sz="1200" dirty="0">
              <a:effectLst/>
              <a:latin typeface="Verdana" panose="020B060403050404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EF0D5B-0ACC-482F-BD81-3363EB3EDBE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455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you can see who we help the most with our activities nationwide. As you can see, the majority of the people we help are lonely and unhappy. But the number is probably even higher - because I think many volunteers who help vulnerable families with children or refugees and migrants would also recognize that loneliness and lack of access to communities are some of the things that they struggle with. </a:t>
            </a:r>
          </a:p>
          <a:p>
            <a:pPr marL="171450" indent="-171450">
              <a:buFont typeface="Arial" panose="020B0604020202020204" pitchFamily="34" charset="0"/>
              <a:buChar char="•"/>
            </a:pPr>
            <a:r>
              <a:rPr lang="en-US" dirty="0"/>
              <a:t>3,650 were visited or in contact with a Red Cross visiting friend in 2023. We also have networking groups, social cafés, helplines, safety calls, and we run a digital platform, </a:t>
            </a:r>
            <a:r>
              <a:rPr lang="en-US" dirty="0" err="1"/>
              <a:t>SnakSammen</a:t>
            </a:r>
            <a:r>
              <a:rPr lang="en-US" dirty="0"/>
              <a:t>, where people can talk to each other online. In hospitals we are there for people with few or no relatives few or no relatives, and who can also can support the relatives. In 2023 volunteers made their way to hospitals more than 775,000 times, and volunteer guardians were present with presence in the last hours for 1,715 dying people. </a:t>
            </a:r>
          </a:p>
          <a:p>
            <a:pPr marL="171450" indent="-171450">
              <a:buFont typeface="Arial" panose="020B0604020202020204" pitchFamily="34" charset="0"/>
              <a:buChar char="•"/>
            </a:pPr>
            <a:r>
              <a:rPr lang="en-US" dirty="0"/>
              <a:t>12,045 received help and support in 2023 in Red Cross voluntary integration efforts. In 73 municipalities, we ran activities for and with refugees and immigrants, such as social cafés, employment support, volunteer friends and friendship families (</a:t>
            </a:r>
            <a:r>
              <a:rPr lang="en-US" dirty="0" err="1"/>
              <a:t>Venner</a:t>
            </a:r>
            <a:r>
              <a:rPr lang="en-US" dirty="0"/>
              <a:t> </a:t>
            </a:r>
            <a:r>
              <a:rPr lang="en-US" dirty="0" err="1"/>
              <a:t>Viser</a:t>
            </a:r>
            <a:r>
              <a:rPr lang="en-US" dirty="0"/>
              <a:t> </a:t>
            </a:r>
            <a:r>
              <a:rPr lang="en-US" dirty="0" err="1"/>
              <a:t>Vej</a:t>
            </a:r>
            <a:r>
              <a:rPr lang="en-US" dirty="0"/>
              <a:t>), homework help and a nationwide online platform - sprogland.dk- where you can practice Danish together with volunteers from the Red </a:t>
            </a:r>
            <a:r>
              <a:rPr lang="en-US" dirty="0" err="1"/>
              <a:t>Red</a:t>
            </a:r>
            <a:r>
              <a:rPr lang="en-US" dirty="0"/>
              <a:t> Cross volunteers. Volunteers also act as temporary guardians for unaccompanied refugee children. </a:t>
            </a:r>
            <a:endParaRPr lang="da-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EF0D5B-0ACC-482F-BD81-3363EB3EDBE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946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DFEF0D5B-0ACC-482F-BD81-3363EB3EDBE0}" type="slidenum">
              <a:rPr lang="da-DK" smtClean="0"/>
              <a:t>2</a:t>
            </a:fld>
            <a:endParaRPr lang="da-DK"/>
          </a:p>
        </p:txBody>
      </p:sp>
    </p:spTree>
    <p:extLst>
      <p:ext uri="{BB962C8B-B14F-4D97-AF65-F5344CB8AC3E}">
        <p14:creationId xmlns:p14="http://schemas.microsoft.com/office/powerpoint/2010/main" val="561815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da-DK" noProof="0" dirty="0" err="1"/>
              <a:t>What</a:t>
            </a:r>
            <a:r>
              <a:rPr lang="da-DK" noProof="0" dirty="0"/>
              <a:t> it </a:t>
            </a:r>
            <a:r>
              <a:rPr lang="da-DK" noProof="0" dirty="0" err="1"/>
              <a:t>means</a:t>
            </a:r>
            <a:r>
              <a:rPr lang="da-DK" noProof="0" dirty="0"/>
              <a:t> </a:t>
            </a:r>
            <a:r>
              <a:rPr lang="da-DK" noProof="0" dirty="0" err="1"/>
              <a:t>that</a:t>
            </a:r>
            <a:r>
              <a:rPr lang="da-DK" noProof="0" dirty="0"/>
              <a:t> </a:t>
            </a:r>
            <a:r>
              <a:rPr lang="da-DK" noProof="0" dirty="0" err="1"/>
              <a:t>we</a:t>
            </a:r>
            <a:r>
              <a:rPr lang="da-DK" noProof="0" dirty="0"/>
              <a:t> a an </a:t>
            </a:r>
            <a:r>
              <a:rPr lang="da-DK" noProof="0" dirty="0" err="1"/>
              <a:t>umbrella</a:t>
            </a:r>
            <a:r>
              <a:rPr lang="da-DK" noProof="0" dirty="0"/>
              <a:t> organisation? It </a:t>
            </a:r>
            <a:r>
              <a:rPr lang="da-DK" noProof="0" dirty="0" err="1"/>
              <a:t>means</a:t>
            </a:r>
            <a:r>
              <a:rPr lang="da-DK" noProof="0" dirty="0"/>
              <a:t> </a:t>
            </a:r>
            <a:r>
              <a:rPr lang="da-DK" noProof="0" dirty="0" err="1"/>
              <a:t>that</a:t>
            </a:r>
            <a:r>
              <a:rPr lang="da-DK" noProof="0" dirty="0"/>
              <a:t> </a:t>
            </a:r>
            <a:r>
              <a:rPr lang="da-DK" noProof="0" dirty="0" err="1"/>
              <a:t>our</a:t>
            </a:r>
            <a:r>
              <a:rPr lang="da-DK" noProof="0" dirty="0"/>
              <a:t> job is to </a:t>
            </a:r>
            <a:r>
              <a:rPr lang="da-DK" noProof="0" dirty="0" err="1"/>
              <a:t>inspire</a:t>
            </a:r>
            <a:r>
              <a:rPr lang="da-DK" noProof="0" dirty="0"/>
              <a:t>, </a:t>
            </a:r>
            <a:r>
              <a:rPr lang="da-DK" noProof="0" dirty="0" err="1"/>
              <a:t>communicate</a:t>
            </a:r>
            <a:r>
              <a:rPr lang="da-DK" noProof="0" dirty="0"/>
              <a:t>, </a:t>
            </a:r>
            <a:r>
              <a:rPr lang="da-DK" noProof="0" dirty="0" err="1"/>
              <a:t>share</a:t>
            </a:r>
            <a:r>
              <a:rPr lang="da-DK" noProof="0" dirty="0"/>
              <a:t> research and </a:t>
            </a:r>
            <a:r>
              <a:rPr lang="da-DK" noProof="0" dirty="0" err="1"/>
              <a:t>practicioner’s</a:t>
            </a:r>
            <a:r>
              <a:rPr lang="da-DK" noProof="0" dirty="0"/>
              <a:t> </a:t>
            </a:r>
            <a:r>
              <a:rPr lang="da-DK" noProof="0" dirty="0" err="1"/>
              <a:t>knowledge</a:t>
            </a:r>
            <a:r>
              <a:rPr lang="da-DK" noProof="0" dirty="0"/>
              <a:t>. And </a:t>
            </a:r>
            <a:r>
              <a:rPr lang="da-DK" noProof="0" dirty="0" err="1"/>
              <a:t>that</a:t>
            </a:r>
            <a:r>
              <a:rPr lang="da-DK" noProof="0" dirty="0"/>
              <a:t> </a:t>
            </a:r>
            <a:r>
              <a:rPr lang="da-DK" noProof="0" dirty="0" err="1"/>
              <a:t>we</a:t>
            </a:r>
            <a:r>
              <a:rPr lang="da-DK" noProof="0" dirty="0"/>
              <a:t> </a:t>
            </a:r>
            <a:r>
              <a:rPr lang="da-DK" noProof="0" dirty="0" err="1"/>
              <a:t>don’t</a:t>
            </a:r>
            <a:r>
              <a:rPr lang="da-DK" noProof="0" dirty="0"/>
              <a:t> </a:t>
            </a:r>
            <a:r>
              <a:rPr lang="da-DK" noProof="0" dirty="0" err="1"/>
              <a:t>initiate</a:t>
            </a:r>
            <a:r>
              <a:rPr lang="da-DK" noProof="0" dirty="0"/>
              <a:t> new </a:t>
            </a:r>
            <a:r>
              <a:rPr lang="da-DK" noProof="0" dirty="0" err="1"/>
              <a:t>things</a:t>
            </a:r>
            <a:r>
              <a:rPr lang="da-DK" noProof="0" dirty="0"/>
              <a:t> </a:t>
            </a:r>
            <a:r>
              <a:rPr lang="da-DK" noProof="0" dirty="0" err="1"/>
              <a:t>that</a:t>
            </a:r>
            <a:r>
              <a:rPr lang="da-DK" noProof="0" dirty="0"/>
              <a:t> </a:t>
            </a:r>
            <a:r>
              <a:rPr lang="da-DK" noProof="0" dirty="0" err="1"/>
              <a:t>our</a:t>
            </a:r>
            <a:r>
              <a:rPr lang="da-DK" noProof="0" dirty="0"/>
              <a:t> </a:t>
            </a:r>
            <a:r>
              <a:rPr lang="da-DK" noProof="0" dirty="0" err="1"/>
              <a:t>member</a:t>
            </a:r>
            <a:r>
              <a:rPr lang="da-DK" noProof="0" dirty="0"/>
              <a:t> </a:t>
            </a:r>
            <a:r>
              <a:rPr lang="da-DK" noProof="0" dirty="0" err="1"/>
              <a:t>organizations</a:t>
            </a:r>
            <a:r>
              <a:rPr lang="da-DK" noProof="0" dirty="0"/>
              <a:t> do </a:t>
            </a:r>
            <a:r>
              <a:rPr lang="da-DK" noProof="0" dirty="0" err="1"/>
              <a:t>already</a:t>
            </a:r>
            <a:r>
              <a:rPr lang="da-DK" noProof="0" dirty="0"/>
              <a:t>.  A </a:t>
            </a:r>
            <a:r>
              <a:rPr lang="da-DK" noProof="0" dirty="0" err="1"/>
              <a:t>great</a:t>
            </a:r>
            <a:r>
              <a:rPr lang="da-DK" noProof="0" dirty="0"/>
              <a:t> </a:t>
            </a:r>
            <a:r>
              <a:rPr lang="da-DK" noProof="0" dirty="0" err="1"/>
              <a:t>example</a:t>
            </a:r>
            <a:r>
              <a:rPr lang="da-DK" noProof="0" dirty="0"/>
              <a:t> is </a:t>
            </a:r>
            <a:r>
              <a:rPr lang="da-DK" noProof="0" dirty="0" err="1"/>
              <a:t>Ventilen’s</a:t>
            </a:r>
            <a:r>
              <a:rPr lang="da-DK" noProof="0" dirty="0"/>
              <a:t> </a:t>
            </a:r>
            <a:r>
              <a:rPr lang="da-DK" noProof="0" dirty="0" err="1"/>
              <a:t>work</a:t>
            </a:r>
            <a:r>
              <a:rPr lang="da-DK" noProof="0" dirty="0"/>
              <a:t> </a:t>
            </a:r>
            <a:r>
              <a:rPr lang="da-DK" noProof="0" dirty="0" err="1"/>
              <a:t>that</a:t>
            </a:r>
            <a:r>
              <a:rPr lang="da-DK" noProof="0" dirty="0"/>
              <a:t> </a:t>
            </a:r>
            <a:r>
              <a:rPr lang="da-DK" noProof="0" dirty="0" err="1"/>
              <a:t>we</a:t>
            </a:r>
            <a:r>
              <a:rPr lang="da-DK" noProof="0" dirty="0"/>
              <a:t> just </a:t>
            </a:r>
            <a:r>
              <a:rPr lang="da-DK" noProof="0" dirty="0" err="1"/>
              <a:t>heard</a:t>
            </a:r>
            <a:r>
              <a:rPr lang="da-DK" noProof="0" dirty="0"/>
              <a:t> </a:t>
            </a:r>
            <a:r>
              <a:rPr lang="da-DK" noProof="0" dirty="0" err="1"/>
              <a:t>about</a:t>
            </a:r>
            <a:r>
              <a:rPr lang="da-DK" noProof="0" dirty="0"/>
              <a:t>. </a:t>
            </a:r>
            <a:r>
              <a:rPr lang="da-DK" noProof="0" dirty="0" err="1"/>
              <a:t>Because</a:t>
            </a:r>
            <a:r>
              <a:rPr lang="da-DK" noProof="0" dirty="0"/>
              <a:t> Ventilen </a:t>
            </a:r>
            <a:r>
              <a:rPr lang="da-DK" noProof="0" dirty="0" err="1"/>
              <a:t>already</a:t>
            </a:r>
            <a:r>
              <a:rPr lang="da-DK" noProof="0" dirty="0"/>
              <a:t> </a:t>
            </a:r>
            <a:r>
              <a:rPr lang="da-DK" noProof="0" dirty="0" err="1"/>
              <a:t>does</a:t>
            </a:r>
            <a:r>
              <a:rPr lang="da-DK" noProof="0" dirty="0"/>
              <a:t> an </a:t>
            </a:r>
            <a:r>
              <a:rPr lang="da-DK" noProof="0" dirty="0" err="1"/>
              <a:t>amazing</a:t>
            </a:r>
            <a:r>
              <a:rPr lang="da-DK" noProof="0" dirty="0"/>
              <a:t> job in </a:t>
            </a:r>
            <a:r>
              <a:rPr lang="da-DK" noProof="0" dirty="0" err="1"/>
              <a:t>combating</a:t>
            </a:r>
            <a:r>
              <a:rPr lang="da-DK" noProof="0" dirty="0"/>
              <a:t> loneliness </a:t>
            </a:r>
            <a:r>
              <a:rPr lang="da-DK" noProof="0" dirty="0" err="1"/>
              <a:t>amongst</a:t>
            </a:r>
            <a:r>
              <a:rPr lang="da-DK" noProof="0" dirty="0"/>
              <a:t> </a:t>
            </a:r>
            <a:r>
              <a:rPr lang="da-DK" noProof="0" dirty="0" err="1"/>
              <a:t>young</a:t>
            </a:r>
            <a:r>
              <a:rPr lang="da-DK" noProof="0" dirty="0"/>
              <a:t> </a:t>
            </a:r>
            <a:r>
              <a:rPr lang="da-DK" noProof="0" dirty="0" err="1"/>
              <a:t>people</a:t>
            </a:r>
            <a:r>
              <a:rPr lang="da-DK" noProof="0" dirty="0"/>
              <a:t>, </a:t>
            </a:r>
            <a:r>
              <a:rPr lang="da-DK" noProof="0" dirty="0" err="1"/>
              <a:t>our</a:t>
            </a:r>
            <a:r>
              <a:rPr lang="da-DK" noProof="0" dirty="0"/>
              <a:t> job is not to </a:t>
            </a:r>
            <a:r>
              <a:rPr lang="da-DK" noProof="0" dirty="0" err="1"/>
              <a:t>co-create</a:t>
            </a:r>
            <a:r>
              <a:rPr lang="da-DK" noProof="0" dirty="0"/>
              <a:t> </a:t>
            </a:r>
            <a:r>
              <a:rPr lang="da-DK" noProof="0" dirty="0" err="1"/>
              <a:t>what</a:t>
            </a:r>
            <a:r>
              <a:rPr lang="da-DK" noProof="0" dirty="0"/>
              <a:t> </a:t>
            </a:r>
            <a:r>
              <a:rPr lang="da-DK" noProof="0" dirty="0" err="1"/>
              <a:t>they’re</a:t>
            </a:r>
            <a:r>
              <a:rPr lang="da-DK" noProof="0" dirty="0"/>
              <a:t> </a:t>
            </a:r>
            <a:r>
              <a:rPr lang="da-DK" noProof="0" dirty="0" err="1"/>
              <a:t>already</a:t>
            </a:r>
            <a:r>
              <a:rPr lang="da-DK" noProof="0" dirty="0"/>
              <a:t> </a:t>
            </a:r>
            <a:r>
              <a:rPr lang="da-DK" noProof="0" dirty="0" err="1"/>
              <a:t>doing</a:t>
            </a:r>
            <a:r>
              <a:rPr lang="da-DK" noProof="0" dirty="0"/>
              <a:t> – </a:t>
            </a:r>
            <a:r>
              <a:rPr lang="da-DK" noProof="0" dirty="0" err="1"/>
              <a:t>it’s</a:t>
            </a:r>
            <a:r>
              <a:rPr lang="da-DK" noProof="0" dirty="0"/>
              <a:t> to </a:t>
            </a:r>
            <a:r>
              <a:rPr lang="da-DK" noProof="0" dirty="0" err="1"/>
              <a:t>make</a:t>
            </a:r>
            <a:r>
              <a:rPr lang="da-DK" noProof="0" dirty="0"/>
              <a:t> sure </a:t>
            </a:r>
            <a:r>
              <a:rPr lang="da-DK" noProof="0" dirty="0" err="1"/>
              <a:t>that</a:t>
            </a:r>
            <a:r>
              <a:rPr lang="da-DK" noProof="0" dirty="0"/>
              <a:t> </a:t>
            </a:r>
            <a:r>
              <a:rPr lang="da-DK" noProof="0" dirty="0" err="1"/>
              <a:t>Ventilen’s</a:t>
            </a:r>
            <a:r>
              <a:rPr lang="da-DK" noProof="0" dirty="0"/>
              <a:t> practical </a:t>
            </a:r>
            <a:r>
              <a:rPr lang="da-DK" noProof="0" dirty="0" err="1"/>
              <a:t>experience</a:t>
            </a:r>
            <a:r>
              <a:rPr lang="da-DK" noProof="0" dirty="0"/>
              <a:t> is </a:t>
            </a:r>
            <a:r>
              <a:rPr lang="da-DK" noProof="0" dirty="0" err="1"/>
              <a:t>shared</a:t>
            </a:r>
            <a:r>
              <a:rPr lang="da-DK" noProof="0" dirty="0"/>
              <a:t> with as </a:t>
            </a:r>
            <a:r>
              <a:rPr lang="da-DK" noProof="0" dirty="0" err="1"/>
              <a:t>many</a:t>
            </a:r>
            <a:r>
              <a:rPr lang="da-DK" noProof="0" dirty="0"/>
              <a:t> </a:t>
            </a:r>
            <a:r>
              <a:rPr lang="da-DK" noProof="0" dirty="0" err="1"/>
              <a:t>actors</a:t>
            </a:r>
            <a:r>
              <a:rPr lang="da-DK" noProof="0" dirty="0"/>
              <a:t> and </a:t>
            </a:r>
            <a:r>
              <a:rPr lang="da-DK" noProof="0" dirty="0" err="1"/>
              <a:t>agencies</a:t>
            </a:r>
            <a:r>
              <a:rPr lang="da-DK" noProof="0" dirty="0"/>
              <a:t> as </a:t>
            </a:r>
            <a:r>
              <a:rPr lang="da-DK" noProof="0" dirty="0" err="1"/>
              <a:t>possible</a:t>
            </a:r>
            <a:r>
              <a:rPr lang="da-DK" noProof="0" dirty="0"/>
              <a:t>, the </a:t>
            </a:r>
            <a:r>
              <a:rPr lang="da-DK" noProof="0" dirty="0" err="1"/>
              <a:t>municipalities</a:t>
            </a:r>
            <a:r>
              <a:rPr lang="da-DK" noProof="0" dirty="0"/>
              <a:t> is a </a:t>
            </a:r>
            <a:r>
              <a:rPr lang="da-DK" noProof="0" dirty="0" err="1"/>
              <a:t>great</a:t>
            </a:r>
            <a:r>
              <a:rPr lang="da-DK" noProof="0" dirty="0"/>
              <a:t> </a:t>
            </a:r>
            <a:r>
              <a:rPr lang="da-DK" noProof="0" dirty="0" err="1"/>
              <a:t>example</a:t>
            </a:r>
            <a:r>
              <a:rPr lang="da-DK" noProof="0" dirty="0"/>
              <a:t>. </a:t>
            </a:r>
          </a:p>
          <a:p>
            <a:pPr marL="171450" indent="-171450">
              <a:buFontTx/>
              <a:buChar char="-"/>
            </a:pPr>
            <a:r>
              <a:rPr lang="da-DK" noProof="0" dirty="0"/>
              <a:t>It </a:t>
            </a:r>
            <a:r>
              <a:rPr lang="da-DK" noProof="0" dirty="0" err="1"/>
              <a:t>was</a:t>
            </a:r>
            <a:r>
              <a:rPr lang="da-DK" noProof="0" dirty="0"/>
              <a:t> </a:t>
            </a:r>
            <a:r>
              <a:rPr lang="da-DK" noProof="0" dirty="0" err="1"/>
              <a:t>created</a:t>
            </a:r>
            <a:r>
              <a:rPr lang="da-DK" noProof="0" dirty="0"/>
              <a:t> in 2014 </a:t>
            </a:r>
            <a:r>
              <a:rPr lang="da-DK" noProof="0" dirty="0" err="1"/>
              <a:t>because</a:t>
            </a:r>
            <a:r>
              <a:rPr lang="da-DK" noProof="0" dirty="0"/>
              <a:t> </a:t>
            </a:r>
            <a:r>
              <a:rPr lang="da-DK" noProof="0" dirty="0" err="1"/>
              <a:t>we</a:t>
            </a:r>
            <a:r>
              <a:rPr lang="da-DK" noProof="0" dirty="0"/>
              <a:t> </a:t>
            </a:r>
            <a:r>
              <a:rPr lang="da-DK" noProof="0" dirty="0" err="1"/>
              <a:t>saw</a:t>
            </a:r>
            <a:r>
              <a:rPr lang="da-DK" noProof="0" dirty="0"/>
              <a:t> </a:t>
            </a:r>
            <a:r>
              <a:rPr lang="da-DK" noProof="0" dirty="0" err="1"/>
              <a:t>that</a:t>
            </a:r>
            <a:r>
              <a:rPr lang="da-DK" noProof="0" dirty="0"/>
              <a:t> </a:t>
            </a:r>
            <a:r>
              <a:rPr lang="da-DK" noProof="0" dirty="0" err="1"/>
              <a:t>there</a:t>
            </a:r>
            <a:r>
              <a:rPr lang="da-DK" noProof="0" dirty="0"/>
              <a:t> </a:t>
            </a:r>
            <a:r>
              <a:rPr lang="da-DK" noProof="0" dirty="0" err="1"/>
              <a:t>was</a:t>
            </a:r>
            <a:r>
              <a:rPr lang="da-DK" noProof="0" dirty="0"/>
              <a:t> a </a:t>
            </a:r>
            <a:r>
              <a:rPr lang="da-DK" noProof="0" dirty="0" err="1"/>
              <a:t>need</a:t>
            </a:r>
            <a:r>
              <a:rPr lang="da-DK" noProof="0" dirty="0"/>
              <a:t> to bring all </a:t>
            </a:r>
            <a:r>
              <a:rPr lang="da-DK" noProof="0" dirty="0" err="1"/>
              <a:t>actors</a:t>
            </a:r>
            <a:r>
              <a:rPr lang="da-DK" noProof="0" dirty="0"/>
              <a:t> </a:t>
            </a:r>
            <a:r>
              <a:rPr lang="da-DK" noProof="0" dirty="0" err="1"/>
              <a:t>that</a:t>
            </a:r>
            <a:r>
              <a:rPr lang="da-DK" noProof="0" dirty="0"/>
              <a:t> </a:t>
            </a:r>
            <a:r>
              <a:rPr lang="da-DK" noProof="0" dirty="0" err="1"/>
              <a:t>already</a:t>
            </a:r>
            <a:r>
              <a:rPr lang="da-DK" noProof="0" dirty="0"/>
              <a:t> </a:t>
            </a:r>
            <a:r>
              <a:rPr lang="da-DK" noProof="0" dirty="0" err="1"/>
              <a:t>were</a:t>
            </a:r>
            <a:r>
              <a:rPr lang="da-DK" noProof="0" dirty="0"/>
              <a:t> </a:t>
            </a:r>
            <a:r>
              <a:rPr lang="da-DK" noProof="0" dirty="0" err="1"/>
              <a:t>working</a:t>
            </a:r>
            <a:r>
              <a:rPr lang="da-DK" noProof="0" dirty="0"/>
              <a:t> on </a:t>
            </a:r>
            <a:r>
              <a:rPr lang="da-DK" noProof="0" dirty="0" err="1"/>
              <a:t>this</a:t>
            </a:r>
            <a:r>
              <a:rPr lang="da-DK" noProof="0" dirty="0"/>
              <a:t> agenda, </a:t>
            </a:r>
            <a:r>
              <a:rPr lang="da-DK" noProof="0" dirty="0" err="1"/>
              <a:t>together</a:t>
            </a:r>
            <a:r>
              <a:rPr lang="da-DK" noProof="0" dirty="0"/>
              <a:t>.</a:t>
            </a:r>
          </a:p>
          <a:p>
            <a:pPr marL="171450" indent="-171450">
              <a:buFont typeface="Arial" panose="020B0604020202020204" pitchFamily="34" charset="0"/>
              <a:buChar char="•"/>
            </a:pPr>
            <a:r>
              <a:rPr lang="da-DK" noProof="0" dirty="0" err="1"/>
              <a:t>What</a:t>
            </a:r>
            <a:r>
              <a:rPr lang="da-DK" noProof="0" dirty="0"/>
              <a:t> </a:t>
            </a:r>
            <a:r>
              <a:rPr lang="da-DK" noProof="0" dirty="0" err="1"/>
              <a:t>we</a:t>
            </a:r>
            <a:r>
              <a:rPr lang="da-DK" noProof="0" dirty="0"/>
              <a:t> </a:t>
            </a:r>
            <a:r>
              <a:rPr lang="da-DK" noProof="0" dirty="0" err="1"/>
              <a:t>really</a:t>
            </a:r>
            <a:r>
              <a:rPr lang="da-DK" noProof="0" dirty="0"/>
              <a:t> </a:t>
            </a:r>
            <a:r>
              <a:rPr lang="da-DK" noProof="0" dirty="0" err="1"/>
              <a:t>see</a:t>
            </a:r>
            <a:r>
              <a:rPr lang="da-DK" noProof="0" dirty="0"/>
              <a:t> is </a:t>
            </a:r>
            <a:r>
              <a:rPr lang="da-DK" noProof="0" dirty="0" err="1"/>
              <a:t>great</a:t>
            </a:r>
            <a:r>
              <a:rPr lang="da-DK" noProof="0" dirty="0"/>
              <a:t> is </a:t>
            </a:r>
            <a:r>
              <a:rPr lang="da-DK" noProof="0" dirty="0" err="1"/>
              <a:t>that</a:t>
            </a:r>
            <a:r>
              <a:rPr lang="da-DK" noProof="0" dirty="0"/>
              <a:t> FME is a </a:t>
            </a:r>
            <a:r>
              <a:rPr lang="da-DK" noProof="0" dirty="0" err="1"/>
              <a:t>place</a:t>
            </a:r>
            <a:r>
              <a:rPr lang="da-DK" noProof="0" dirty="0"/>
              <a:t> </a:t>
            </a:r>
            <a:r>
              <a:rPr lang="da-DK" noProof="0" dirty="0" err="1"/>
              <a:t>where</a:t>
            </a:r>
            <a:r>
              <a:rPr lang="da-DK" noProof="0" dirty="0"/>
              <a:t> </a:t>
            </a:r>
            <a:r>
              <a:rPr lang="da-DK" noProof="0" dirty="0" err="1"/>
              <a:t>municipalities</a:t>
            </a:r>
            <a:r>
              <a:rPr lang="da-DK" noProof="0" dirty="0"/>
              <a:t> and civil society organisations </a:t>
            </a:r>
            <a:r>
              <a:rPr lang="da-DK" noProof="0" dirty="0" err="1"/>
              <a:t>can</a:t>
            </a:r>
            <a:r>
              <a:rPr lang="da-DK" noProof="0" dirty="0"/>
              <a:t> </a:t>
            </a:r>
            <a:r>
              <a:rPr lang="da-DK" noProof="0" dirty="0" err="1"/>
              <a:t>learn</a:t>
            </a:r>
            <a:r>
              <a:rPr lang="da-DK" noProof="0" dirty="0"/>
              <a:t> from </a:t>
            </a:r>
            <a:r>
              <a:rPr lang="da-DK" noProof="0" dirty="0" err="1"/>
              <a:t>each</a:t>
            </a:r>
            <a:r>
              <a:rPr lang="da-DK" noProof="0" dirty="0"/>
              <a:t> </a:t>
            </a:r>
            <a:r>
              <a:rPr lang="da-DK" noProof="0" dirty="0" err="1"/>
              <a:t>other</a:t>
            </a:r>
            <a:r>
              <a:rPr lang="da-DK" noProof="0" dirty="0"/>
              <a:t> and </a:t>
            </a:r>
            <a:r>
              <a:rPr lang="da-DK" noProof="0" dirty="0" err="1"/>
              <a:t>get</a:t>
            </a:r>
            <a:r>
              <a:rPr lang="da-DK" noProof="0" dirty="0"/>
              <a:t> to </a:t>
            </a:r>
            <a:r>
              <a:rPr lang="da-DK" noProof="0" dirty="0" err="1"/>
              <a:t>know</a:t>
            </a:r>
            <a:r>
              <a:rPr lang="da-DK" noProof="0" dirty="0"/>
              <a:t> of </a:t>
            </a:r>
            <a:r>
              <a:rPr lang="da-DK" noProof="0" dirty="0" err="1"/>
              <a:t>each</a:t>
            </a:r>
            <a:r>
              <a:rPr lang="da-DK" noProof="0" dirty="0"/>
              <a:t> </a:t>
            </a:r>
            <a:r>
              <a:rPr lang="da-DK" noProof="0" dirty="0" err="1"/>
              <a:t>other’s</a:t>
            </a:r>
            <a:r>
              <a:rPr lang="da-DK" noProof="0" dirty="0"/>
              <a:t> </a:t>
            </a:r>
            <a:r>
              <a:rPr lang="da-DK" noProof="0" dirty="0" err="1"/>
              <a:t>initiatives</a:t>
            </a:r>
            <a:r>
              <a:rPr lang="da-DK" noProof="0" dirty="0"/>
              <a:t> – </a:t>
            </a:r>
            <a:r>
              <a:rPr lang="da-DK" noProof="0" dirty="0" err="1"/>
              <a:t>that</a:t>
            </a:r>
            <a:r>
              <a:rPr lang="da-DK" noProof="0" dirty="0"/>
              <a:t> is </a:t>
            </a:r>
            <a:r>
              <a:rPr lang="da-DK" noProof="0" dirty="0" err="1"/>
              <a:t>really</a:t>
            </a:r>
            <a:r>
              <a:rPr lang="da-DK" noProof="0" dirty="0"/>
              <a:t> </a:t>
            </a:r>
            <a:r>
              <a:rPr lang="da-DK" noProof="0" dirty="0" err="1"/>
              <a:t>important</a:t>
            </a:r>
            <a:r>
              <a:rPr lang="da-DK" noProof="0" dirty="0"/>
              <a:t>. </a:t>
            </a:r>
          </a:p>
        </p:txBody>
      </p:sp>
      <p:sp>
        <p:nvSpPr>
          <p:cNvPr id="4" name="Slide Number Placeholder 3"/>
          <p:cNvSpPr>
            <a:spLocks noGrp="1"/>
          </p:cNvSpPr>
          <p:nvPr>
            <p:ph type="sldNum" sz="quarter" idx="5"/>
          </p:nvPr>
        </p:nvSpPr>
        <p:spPr/>
        <p:txBody>
          <a:bodyPr/>
          <a:lstStyle/>
          <a:p>
            <a:fld id="{DFEF0D5B-0ACC-482F-BD81-3363EB3EDBE0}" type="slidenum">
              <a:rPr lang="da-DK" smtClean="0"/>
              <a:t>4</a:t>
            </a:fld>
            <a:endParaRPr lang="da-DK"/>
          </a:p>
        </p:txBody>
      </p:sp>
    </p:spTree>
    <p:extLst>
      <p:ext uri="{BB962C8B-B14F-4D97-AF65-F5344CB8AC3E}">
        <p14:creationId xmlns:p14="http://schemas.microsoft.com/office/powerpoint/2010/main" val="3543773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Verdana" panose="020B0604030504040204" pitchFamily="34" charset="0"/>
                <a:ea typeface="Calibri" panose="020F0502020204030204" pitchFamily="34" charset="0"/>
                <a:cs typeface="Times New Roman" panose="02020603050405020304" pitchFamily="18" charset="0"/>
              </a:rPr>
              <a:t>One of the </a:t>
            </a:r>
            <a:r>
              <a:rPr lang="da-DK" sz="1200" dirty="0" err="1">
                <a:effectLst/>
                <a:latin typeface="Verdana" panose="020B0604030504040204" pitchFamily="34" charset="0"/>
                <a:ea typeface="Calibri" panose="020F0502020204030204" pitchFamily="34" charset="0"/>
                <a:cs typeface="Times New Roman" panose="02020603050405020304" pitchFamily="18" charset="0"/>
              </a:rPr>
              <a:t>reasons</a:t>
            </a:r>
            <a:r>
              <a:rPr lang="da-DK" sz="1200" dirty="0">
                <a:effectLst/>
                <a:latin typeface="Verdana" panose="020B0604030504040204" pitchFamily="34" charset="0"/>
                <a:ea typeface="Calibri" panose="020F0502020204030204" pitchFamily="34" charset="0"/>
                <a:cs typeface="Times New Roman" panose="02020603050405020304" pitchFamily="18" charset="0"/>
              </a:rPr>
              <a:t> </a:t>
            </a:r>
            <a:r>
              <a:rPr lang="da-DK" sz="1200" dirty="0" err="1">
                <a:effectLst/>
                <a:latin typeface="Verdana" panose="020B0604030504040204" pitchFamily="34" charset="0"/>
                <a:ea typeface="Calibri" panose="020F0502020204030204" pitchFamily="34" charset="0"/>
                <a:cs typeface="Times New Roman" panose="02020603050405020304" pitchFamily="18" charset="0"/>
              </a:rPr>
              <a:t>why</a:t>
            </a:r>
            <a:r>
              <a:rPr lang="da-DK" sz="1200" dirty="0">
                <a:effectLst/>
                <a:latin typeface="Verdana" panose="020B0604030504040204" pitchFamily="34" charset="0"/>
                <a:ea typeface="Calibri" panose="020F0502020204030204" pitchFamily="34" charset="0"/>
                <a:cs typeface="Times New Roman" panose="02020603050405020304" pitchFamily="18" charset="0"/>
              </a:rPr>
              <a:t> the Red Cross </a:t>
            </a:r>
            <a:r>
              <a:rPr lang="da-DK" sz="1200" dirty="0" err="1">
                <a:effectLst/>
                <a:latin typeface="Verdana" panose="020B0604030504040204" pitchFamily="34" charset="0"/>
                <a:ea typeface="Calibri" panose="020F0502020204030204" pitchFamily="34" charset="0"/>
                <a:cs typeface="Times New Roman" panose="02020603050405020304" pitchFamily="18" charset="0"/>
              </a:rPr>
              <a:t>together</a:t>
            </a:r>
            <a:r>
              <a:rPr lang="da-DK" sz="1200" dirty="0">
                <a:effectLst/>
                <a:latin typeface="Verdana" panose="020B0604030504040204" pitchFamily="34" charset="0"/>
                <a:ea typeface="Calibri" panose="020F0502020204030204" pitchFamily="34" charset="0"/>
                <a:cs typeface="Times New Roman" panose="02020603050405020304" pitchFamily="18" charset="0"/>
              </a:rPr>
              <a:t> with Dane Age association </a:t>
            </a:r>
            <a:r>
              <a:rPr lang="da-DK" sz="1200" dirty="0" err="1">
                <a:effectLst/>
                <a:latin typeface="Verdana" panose="020B0604030504040204" pitchFamily="34" charset="0"/>
                <a:ea typeface="Calibri" panose="020F0502020204030204" pitchFamily="34" charset="0"/>
                <a:cs typeface="Times New Roman" panose="02020603050405020304" pitchFamily="18" charset="0"/>
              </a:rPr>
              <a:t>was</a:t>
            </a:r>
            <a:r>
              <a:rPr lang="da-DK" sz="1200" dirty="0">
                <a:effectLst/>
                <a:latin typeface="Verdana" panose="020B0604030504040204" pitchFamily="34" charset="0"/>
                <a:ea typeface="Calibri" panose="020F0502020204030204" pitchFamily="34" charset="0"/>
                <a:cs typeface="Times New Roman" panose="02020603050405020304" pitchFamily="18" charset="0"/>
              </a:rPr>
              <a:t> given the job to </a:t>
            </a:r>
            <a:r>
              <a:rPr lang="da-DK" sz="1200" dirty="0" err="1">
                <a:effectLst/>
                <a:latin typeface="Verdana" panose="020B0604030504040204" pitchFamily="34" charset="0"/>
                <a:ea typeface="Calibri" panose="020F0502020204030204" pitchFamily="34" charset="0"/>
                <a:cs typeface="Times New Roman" panose="02020603050405020304" pitchFamily="18" charset="0"/>
              </a:rPr>
              <a:t>structure</a:t>
            </a:r>
            <a:r>
              <a:rPr lang="da-DK" sz="1200" dirty="0">
                <a:effectLst/>
                <a:latin typeface="Verdana" panose="020B0604030504040204" pitchFamily="34" charset="0"/>
                <a:ea typeface="Calibri" panose="020F0502020204030204" pitchFamily="34" charset="0"/>
                <a:cs typeface="Times New Roman" panose="02020603050405020304" pitchFamily="18" charset="0"/>
              </a:rPr>
              <a:t> the national </a:t>
            </a:r>
            <a:r>
              <a:rPr lang="da-DK" sz="1200" dirty="0" err="1">
                <a:effectLst/>
                <a:latin typeface="Verdana" panose="020B0604030504040204" pitchFamily="34" charset="0"/>
                <a:ea typeface="Calibri" panose="020F0502020204030204" pitchFamily="34" charset="0"/>
                <a:cs typeface="Times New Roman" panose="02020603050405020304" pitchFamily="18" charset="0"/>
              </a:rPr>
              <a:t>partnership</a:t>
            </a:r>
            <a:r>
              <a:rPr lang="da-DK" sz="1200" dirty="0">
                <a:effectLst/>
                <a:latin typeface="Verdana" panose="020B0604030504040204" pitchFamily="34" charset="0"/>
                <a:ea typeface="Calibri" panose="020F0502020204030204" pitchFamily="34" charset="0"/>
                <a:cs typeface="Times New Roman" panose="02020603050405020304" pitchFamily="18" charset="0"/>
              </a:rPr>
              <a:t> and </a:t>
            </a:r>
            <a:r>
              <a:rPr lang="da-DK" sz="1200" dirty="0" err="1">
                <a:effectLst/>
                <a:latin typeface="Verdana" panose="020B0604030504040204" pitchFamily="34" charset="0"/>
                <a:ea typeface="Calibri" panose="020F0502020204030204" pitchFamily="34" charset="0"/>
                <a:cs typeface="Times New Roman" panose="02020603050405020304" pitchFamily="18" charset="0"/>
              </a:rPr>
              <a:t>write</a:t>
            </a:r>
            <a:r>
              <a:rPr lang="da-DK" sz="1200" dirty="0">
                <a:effectLst/>
                <a:latin typeface="Verdana" panose="020B0604030504040204" pitchFamily="34" charset="0"/>
                <a:ea typeface="Calibri" panose="020F0502020204030204" pitchFamily="34" charset="0"/>
                <a:cs typeface="Times New Roman" panose="02020603050405020304" pitchFamily="18" charset="0"/>
              </a:rPr>
              <a:t> the </a:t>
            </a:r>
            <a:r>
              <a:rPr lang="da-DK" sz="1200" dirty="0" err="1">
                <a:effectLst/>
                <a:latin typeface="Verdana" panose="020B0604030504040204" pitchFamily="34" charset="0"/>
                <a:ea typeface="Calibri" panose="020F0502020204030204" pitchFamily="34" charset="0"/>
                <a:cs typeface="Times New Roman" panose="02020603050405020304" pitchFamily="18" charset="0"/>
              </a:rPr>
              <a:t>strategy</a:t>
            </a:r>
            <a:r>
              <a:rPr lang="da-DK" sz="1200" dirty="0">
                <a:effectLst/>
                <a:latin typeface="Verdana" panose="020B0604030504040204" pitchFamily="34" charset="0"/>
                <a:ea typeface="Calibri" panose="020F0502020204030204" pitchFamily="34" charset="0"/>
                <a:cs typeface="Times New Roman" panose="02020603050405020304" pitchFamily="18" charset="0"/>
              </a:rPr>
              <a:t> </a:t>
            </a:r>
            <a:r>
              <a:rPr lang="da-DK" sz="1200" dirty="0" err="1">
                <a:effectLst/>
                <a:latin typeface="Verdana" panose="020B0604030504040204" pitchFamily="34" charset="0"/>
                <a:ea typeface="Calibri" panose="020F0502020204030204" pitchFamily="34" charset="0"/>
                <a:cs typeface="Times New Roman" panose="02020603050405020304" pitchFamily="18" charset="0"/>
              </a:rPr>
              <a:t>was</a:t>
            </a:r>
            <a:r>
              <a:rPr lang="da-DK" sz="1200" dirty="0">
                <a:effectLst/>
                <a:latin typeface="Verdana" panose="020B0604030504040204" pitchFamily="34" charset="0"/>
                <a:ea typeface="Calibri" panose="020F0502020204030204" pitchFamily="34" charset="0"/>
                <a:cs typeface="Times New Roman" panose="02020603050405020304" pitchFamily="18" charset="0"/>
              </a:rPr>
              <a:t> </a:t>
            </a:r>
            <a:r>
              <a:rPr lang="da-DK" sz="1200" dirty="0" err="1">
                <a:effectLst/>
                <a:latin typeface="Verdana" panose="020B0604030504040204" pitchFamily="34" charset="0"/>
                <a:ea typeface="Calibri" panose="020F0502020204030204" pitchFamily="34" charset="0"/>
                <a:cs typeface="Times New Roman" panose="02020603050405020304" pitchFamily="18" charset="0"/>
              </a:rPr>
              <a:t>because</a:t>
            </a:r>
            <a:r>
              <a:rPr lang="da-DK" sz="1200" dirty="0">
                <a:effectLst/>
                <a:latin typeface="Verdana" panose="020B0604030504040204" pitchFamily="34" charset="0"/>
                <a:ea typeface="Calibri" panose="020F0502020204030204" pitchFamily="34" charset="0"/>
                <a:cs typeface="Times New Roman" panose="02020603050405020304" pitchFamily="18" charset="0"/>
              </a:rPr>
              <a:t> </a:t>
            </a:r>
            <a:r>
              <a:rPr lang="da-DK" sz="1200" dirty="0" err="1">
                <a:effectLst/>
                <a:latin typeface="Verdana" panose="020B0604030504040204" pitchFamily="34" charset="0"/>
                <a:ea typeface="Calibri" panose="020F0502020204030204" pitchFamily="34" charset="0"/>
                <a:cs typeface="Times New Roman" panose="02020603050405020304" pitchFamily="18" charset="0"/>
              </a:rPr>
              <a:t>both</a:t>
            </a:r>
            <a:r>
              <a:rPr lang="da-DK" sz="1200" dirty="0">
                <a:effectLst/>
                <a:latin typeface="Verdana" panose="020B0604030504040204" pitchFamily="34" charset="0"/>
                <a:ea typeface="Calibri" panose="020F0502020204030204" pitchFamily="34" charset="0"/>
                <a:cs typeface="Times New Roman" panose="02020603050405020304" pitchFamily="18" charset="0"/>
              </a:rPr>
              <a:t> </a:t>
            </a:r>
            <a:r>
              <a:rPr lang="da-DK" sz="1200" dirty="0" err="1">
                <a:effectLst/>
                <a:latin typeface="Verdana" panose="020B0604030504040204" pitchFamily="34" charset="0"/>
                <a:ea typeface="Calibri" panose="020F0502020204030204" pitchFamily="34" charset="0"/>
                <a:cs typeface="Times New Roman" panose="02020603050405020304" pitchFamily="18" charset="0"/>
              </a:rPr>
              <a:t>our</a:t>
            </a:r>
            <a:r>
              <a:rPr lang="da-DK" sz="1200" dirty="0">
                <a:effectLst/>
                <a:latin typeface="Verdana" panose="020B0604030504040204" pitchFamily="34" charset="0"/>
                <a:ea typeface="Calibri" panose="020F0502020204030204" pitchFamily="34" charset="0"/>
                <a:cs typeface="Times New Roman" panose="02020603050405020304" pitchFamily="18" charset="0"/>
              </a:rPr>
              <a:t> organisations have a long </a:t>
            </a:r>
            <a:r>
              <a:rPr lang="da-DK" sz="1200" dirty="0" err="1">
                <a:effectLst/>
                <a:latin typeface="Verdana" panose="020B0604030504040204" pitchFamily="34" charset="0"/>
                <a:ea typeface="Calibri" panose="020F0502020204030204" pitchFamily="34" charset="0"/>
                <a:cs typeface="Times New Roman" panose="02020603050405020304" pitchFamily="18" charset="0"/>
              </a:rPr>
              <a:t>history</a:t>
            </a:r>
            <a:r>
              <a:rPr lang="da-DK" sz="1200" dirty="0">
                <a:effectLst/>
                <a:latin typeface="Verdana" panose="020B0604030504040204" pitchFamily="34" charset="0"/>
                <a:ea typeface="Calibri" panose="020F0502020204030204" pitchFamily="34" charset="0"/>
                <a:cs typeface="Times New Roman" panose="02020603050405020304" pitchFamily="18" charset="0"/>
              </a:rPr>
              <a:t> of </a:t>
            </a:r>
            <a:r>
              <a:rPr lang="da-DK" sz="1200" dirty="0" err="1">
                <a:effectLst/>
                <a:latin typeface="Verdana" panose="020B0604030504040204" pitchFamily="34" charset="0"/>
                <a:ea typeface="Calibri" panose="020F0502020204030204" pitchFamily="34" charset="0"/>
                <a:cs typeface="Times New Roman" panose="02020603050405020304" pitchFamily="18" charset="0"/>
              </a:rPr>
              <a:t>combating</a:t>
            </a:r>
            <a:r>
              <a:rPr lang="da-DK" sz="1200" dirty="0">
                <a:effectLst/>
                <a:latin typeface="Verdana" panose="020B0604030504040204" pitchFamily="34" charset="0"/>
                <a:ea typeface="Calibri" panose="020F0502020204030204" pitchFamily="34" charset="0"/>
                <a:cs typeface="Times New Roman" panose="02020603050405020304" pitchFamily="18" charset="0"/>
              </a:rPr>
              <a:t> loneliness </a:t>
            </a:r>
            <a:r>
              <a:rPr lang="da-DK" sz="1200" dirty="0" err="1">
                <a:effectLst/>
                <a:latin typeface="Verdana" panose="020B0604030504040204" pitchFamily="34" charset="0"/>
                <a:ea typeface="Calibri" panose="020F0502020204030204" pitchFamily="34" charset="0"/>
                <a:cs typeface="Times New Roman" panose="02020603050405020304" pitchFamily="18" charset="0"/>
              </a:rPr>
              <a:t>through</a:t>
            </a:r>
            <a:r>
              <a:rPr lang="da-DK" sz="1200" dirty="0">
                <a:effectLst/>
                <a:latin typeface="Verdana" panose="020B0604030504040204" pitchFamily="34" charset="0"/>
                <a:ea typeface="Calibri" panose="020F0502020204030204" pitchFamily="34" charset="0"/>
                <a:cs typeface="Times New Roman" panose="02020603050405020304" pitchFamily="18" charset="0"/>
              </a:rPr>
              <a:t> </a:t>
            </a:r>
            <a:r>
              <a:rPr lang="da-DK" sz="1200" dirty="0" err="1">
                <a:effectLst/>
                <a:latin typeface="Verdana" panose="020B0604030504040204" pitchFamily="34" charset="0"/>
                <a:ea typeface="Calibri" panose="020F0502020204030204" pitchFamily="34" charset="0"/>
                <a:cs typeface="Times New Roman" panose="02020603050405020304" pitchFamily="18" charset="0"/>
              </a:rPr>
              <a:t>our</a:t>
            </a:r>
            <a:r>
              <a:rPr lang="da-DK" sz="1200" dirty="0">
                <a:effectLst/>
                <a:latin typeface="Verdana" panose="020B0604030504040204" pitchFamily="34" charset="0"/>
                <a:ea typeface="Calibri" panose="020F0502020204030204" pitchFamily="34" charset="0"/>
                <a:cs typeface="Times New Roman" panose="02020603050405020304" pitchFamily="18" charset="0"/>
              </a:rPr>
              <a:t> national </a:t>
            </a:r>
            <a:r>
              <a:rPr lang="da-DK" sz="1200" dirty="0" err="1">
                <a:effectLst/>
                <a:latin typeface="Verdana" panose="020B0604030504040204" pitchFamily="34" charset="0"/>
                <a:ea typeface="Calibri" panose="020F0502020204030204" pitchFamily="34" charset="0"/>
                <a:cs typeface="Times New Roman" panose="02020603050405020304" pitchFamily="18" charset="0"/>
              </a:rPr>
              <a:t>activities</a:t>
            </a:r>
            <a:r>
              <a:rPr lang="da-DK" sz="1200" dirty="0">
                <a:effectLst/>
                <a:latin typeface="Verdana" panose="020B0604030504040204" pitchFamily="34" charset="0"/>
                <a:ea typeface="Calibri" panose="020F0502020204030204" pitchFamily="34" charset="0"/>
                <a:cs typeface="Times New Roman" panose="02020603050405020304" pitchFamily="18" charset="0"/>
              </a:rPr>
              <a:t>. In DRC, </a:t>
            </a:r>
            <a:r>
              <a:rPr lang="da-DK" sz="1200" dirty="0" err="1">
                <a:effectLst/>
                <a:latin typeface="Verdana" panose="020B0604030504040204" pitchFamily="34" charset="0"/>
                <a:ea typeface="Calibri" panose="020F0502020204030204" pitchFamily="34" charset="0"/>
                <a:cs typeface="Times New Roman" panose="02020603050405020304" pitchFamily="18" charset="0"/>
              </a:rPr>
              <a:t>our</a:t>
            </a:r>
            <a:r>
              <a:rPr lang="da-DK" sz="1200" dirty="0">
                <a:effectLst/>
                <a:latin typeface="Verdana" panose="020B0604030504040204" pitchFamily="34" charset="0"/>
                <a:ea typeface="Calibri" panose="020F0502020204030204" pitchFamily="34" charset="0"/>
                <a:cs typeface="Times New Roman" panose="02020603050405020304" pitchFamily="18" charset="0"/>
              </a:rPr>
              <a:t> </a:t>
            </a:r>
            <a:r>
              <a:rPr lang="da-DK" sz="1200" dirty="0" err="1">
                <a:effectLst/>
                <a:latin typeface="Verdana" panose="020B0604030504040204" pitchFamily="34" charset="0"/>
                <a:ea typeface="Calibri" panose="020F0502020204030204" pitchFamily="34" charset="0"/>
                <a:cs typeface="Times New Roman" panose="02020603050405020304" pitchFamily="18" charset="0"/>
              </a:rPr>
              <a:t>oldest</a:t>
            </a:r>
            <a:r>
              <a:rPr lang="da-DK" sz="1200" dirty="0">
                <a:effectLst/>
                <a:latin typeface="Verdana" panose="020B0604030504040204" pitchFamily="34" charset="0"/>
                <a:ea typeface="Calibri" panose="020F0502020204030204" pitchFamily="34" charset="0"/>
                <a:cs typeface="Times New Roman" panose="02020603050405020304" pitchFamily="18" charset="0"/>
              </a:rPr>
              <a:t> loneliness intervention </a:t>
            </a:r>
            <a:r>
              <a:rPr lang="da-DK" sz="1200" dirty="0" err="1">
                <a:effectLst/>
                <a:latin typeface="Verdana" panose="020B0604030504040204" pitchFamily="34" charset="0"/>
                <a:ea typeface="Calibri" panose="020F0502020204030204" pitchFamily="34" charset="0"/>
                <a:cs typeface="Times New Roman" panose="02020603050405020304" pitchFamily="18" charset="0"/>
              </a:rPr>
              <a:t>actually</a:t>
            </a:r>
            <a:r>
              <a:rPr lang="da-DK" sz="1200" dirty="0">
                <a:effectLst/>
                <a:latin typeface="Verdana" panose="020B0604030504040204" pitchFamily="34" charset="0"/>
                <a:ea typeface="Calibri" panose="020F0502020204030204" pitchFamily="34" charset="0"/>
                <a:cs typeface="Times New Roman" panose="02020603050405020304" pitchFamily="18" charset="0"/>
              </a:rPr>
              <a:t> </a:t>
            </a:r>
            <a:r>
              <a:rPr lang="da-DK" sz="1200" dirty="0" err="1">
                <a:effectLst/>
                <a:latin typeface="Verdana" panose="020B0604030504040204" pitchFamily="34" charset="0"/>
                <a:ea typeface="Calibri" panose="020F0502020204030204" pitchFamily="34" charset="0"/>
                <a:cs typeface="Times New Roman" panose="02020603050405020304" pitchFamily="18" charset="0"/>
              </a:rPr>
              <a:t>turns</a:t>
            </a:r>
            <a:r>
              <a:rPr lang="da-DK" sz="1200" dirty="0">
                <a:effectLst/>
                <a:latin typeface="Verdana" panose="020B0604030504040204" pitchFamily="34" charset="0"/>
                <a:ea typeface="Calibri" panose="020F0502020204030204" pitchFamily="34" charset="0"/>
                <a:cs typeface="Times New Roman" panose="02020603050405020304" pitchFamily="18" charset="0"/>
              </a:rPr>
              <a:t> 50 </a:t>
            </a:r>
            <a:r>
              <a:rPr lang="da-DK" sz="1200" dirty="0" err="1">
                <a:effectLst/>
                <a:latin typeface="Verdana" panose="020B0604030504040204" pitchFamily="34" charset="0"/>
                <a:ea typeface="Calibri" panose="020F0502020204030204" pitchFamily="34" charset="0"/>
                <a:cs typeface="Times New Roman" panose="02020603050405020304" pitchFamily="18" charset="0"/>
              </a:rPr>
              <a:t>this</a:t>
            </a:r>
            <a:r>
              <a:rPr lang="da-DK" sz="1200" dirty="0">
                <a:effectLst/>
                <a:latin typeface="Verdana" panose="020B0604030504040204" pitchFamily="34" charset="0"/>
                <a:ea typeface="Calibri" panose="020F0502020204030204" pitchFamily="34" charset="0"/>
                <a:cs typeface="Times New Roman" panose="02020603050405020304" pitchFamily="18" charset="0"/>
              </a:rPr>
              <a:t> </a:t>
            </a:r>
            <a:r>
              <a:rPr lang="da-DK" sz="1200" dirty="0" err="1">
                <a:effectLst/>
                <a:latin typeface="Verdana" panose="020B0604030504040204" pitchFamily="34" charset="0"/>
                <a:ea typeface="Calibri" panose="020F0502020204030204" pitchFamily="34" charset="0"/>
                <a:cs typeface="Times New Roman" panose="02020603050405020304" pitchFamily="18" charset="0"/>
              </a:rPr>
              <a:t>year</a:t>
            </a:r>
            <a:r>
              <a:rPr lang="da-DK" sz="1200" dirty="0">
                <a:effectLst/>
                <a:latin typeface="Verdana" panose="020B0604030504040204" pitchFamily="34" charset="0"/>
                <a:ea typeface="Calibri" panose="020F0502020204030204" pitchFamily="34" charset="0"/>
                <a:cs typeface="Times New Roman" panose="02020603050405020304" pitchFamily="18" charset="0"/>
              </a:rPr>
              <a:t>! </a:t>
            </a:r>
            <a:endParaRPr lang="da-DK" dirty="0"/>
          </a:p>
        </p:txBody>
      </p:sp>
      <p:sp>
        <p:nvSpPr>
          <p:cNvPr id="4" name="Slide Number Placeholder 3"/>
          <p:cNvSpPr>
            <a:spLocks noGrp="1"/>
          </p:cNvSpPr>
          <p:nvPr>
            <p:ph type="sldNum" sz="quarter" idx="5"/>
          </p:nvPr>
        </p:nvSpPr>
        <p:spPr/>
        <p:txBody>
          <a:bodyPr/>
          <a:lstStyle/>
          <a:p>
            <a:fld id="{DFEF0D5B-0ACC-482F-BD81-3363EB3EDBE0}" type="slidenum">
              <a:rPr lang="da-DK" smtClean="0"/>
              <a:t>6</a:t>
            </a:fld>
            <a:endParaRPr lang="da-DK"/>
          </a:p>
        </p:txBody>
      </p:sp>
    </p:spTree>
    <p:extLst>
      <p:ext uri="{BB962C8B-B14F-4D97-AF65-F5344CB8AC3E}">
        <p14:creationId xmlns:p14="http://schemas.microsoft.com/office/powerpoint/2010/main" val="502987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Verdana" panose="020B0604030504040204" pitchFamily="34" charset="0"/>
              <a:buNone/>
            </a:pPr>
            <a:r>
              <a:rPr lang="en-GB" sz="1800" noProof="0" dirty="0">
                <a:effectLst/>
                <a:latin typeface="Verdana" panose="020B0604030504040204" pitchFamily="34" charset="0"/>
                <a:ea typeface="Calibri" panose="020F0502020204030204" pitchFamily="34" charset="0"/>
                <a:cs typeface="Times New Roman" panose="02020603050405020304" pitchFamily="18" charset="0"/>
              </a:rPr>
              <a:t>In a partnership with no less than 115 different organisations, spanning civil society organisations, the private sector, the health sector, education sector, the church, municipalities, the unions, etc. </a:t>
            </a:r>
          </a:p>
        </p:txBody>
      </p:sp>
      <p:sp>
        <p:nvSpPr>
          <p:cNvPr id="4" name="Slide Number Placeholder 3"/>
          <p:cNvSpPr>
            <a:spLocks noGrp="1"/>
          </p:cNvSpPr>
          <p:nvPr>
            <p:ph type="sldNum" sz="quarter" idx="5"/>
          </p:nvPr>
        </p:nvSpPr>
        <p:spPr/>
        <p:txBody>
          <a:bodyPr/>
          <a:lstStyle/>
          <a:p>
            <a:fld id="{DFEF0D5B-0ACC-482F-BD81-3363EB3EDBE0}" type="slidenum">
              <a:rPr lang="da-DK" smtClean="0"/>
              <a:t>7</a:t>
            </a:fld>
            <a:endParaRPr lang="da-DK"/>
          </a:p>
        </p:txBody>
      </p:sp>
    </p:spTree>
    <p:extLst>
      <p:ext uri="{BB962C8B-B14F-4D97-AF65-F5344CB8AC3E}">
        <p14:creationId xmlns:p14="http://schemas.microsoft.com/office/powerpoint/2010/main" val="3715708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DFEF0D5B-0ACC-482F-BD81-3363EB3EDBE0}" type="slidenum">
              <a:rPr lang="da-DK" smtClean="0"/>
              <a:t>8</a:t>
            </a:fld>
            <a:endParaRPr lang="da-DK"/>
          </a:p>
        </p:txBody>
      </p:sp>
    </p:spTree>
    <p:extLst>
      <p:ext uri="{BB962C8B-B14F-4D97-AF65-F5344CB8AC3E}">
        <p14:creationId xmlns:p14="http://schemas.microsoft.com/office/powerpoint/2010/main" val="3590089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Slide Number Placeholder 3"/>
          <p:cNvSpPr>
            <a:spLocks noGrp="1"/>
          </p:cNvSpPr>
          <p:nvPr>
            <p:ph type="sldNum" sz="quarter" idx="5"/>
          </p:nvPr>
        </p:nvSpPr>
        <p:spPr/>
        <p:txBody>
          <a:bodyPr/>
          <a:lstStyle/>
          <a:p>
            <a:fld id="{DFEF0D5B-0ACC-482F-BD81-3363EB3EDBE0}" type="slidenum">
              <a:rPr lang="da-DK" smtClean="0"/>
              <a:t>9</a:t>
            </a:fld>
            <a:endParaRPr lang="da-DK"/>
          </a:p>
        </p:txBody>
      </p:sp>
    </p:spTree>
    <p:extLst>
      <p:ext uri="{BB962C8B-B14F-4D97-AF65-F5344CB8AC3E}">
        <p14:creationId xmlns:p14="http://schemas.microsoft.com/office/powerpoint/2010/main" val="3097283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One </a:t>
            </a:r>
            <a:r>
              <a:rPr lang="da-DK" dirty="0" err="1"/>
              <a:t>concrete</a:t>
            </a:r>
            <a:r>
              <a:rPr lang="da-DK" dirty="0"/>
              <a:t> </a:t>
            </a:r>
            <a:r>
              <a:rPr lang="da-DK" dirty="0" err="1"/>
              <a:t>initiative</a:t>
            </a:r>
            <a:r>
              <a:rPr lang="da-DK" dirty="0"/>
              <a:t> is Denmark </a:t>
            </a:r>
            <a:r>
              <a:rPr lang="da-DK" dirty="0" err="1"/>
              <a:t>dines</a:t>
            </a:r>
            <a:r>
              <a:rPr lang="da-DK" dirty="0"/>
              <a:t> </a:t>
            </a:r>
            <a:r>
              <a:rPr lang="da-DK" dirty="0" err="1"/>
              <a:t>together</a:t>
            </a:r>
            <a:r>
              <a:rPr lang="da-DK" dirty="0"/>
              <a:t>. </a:t>
            </a:r>
          </a:p>
        </p:txBody>
      </p:sp>
      <p:sp>
        <p:nvSpPr>
          <p:cNvPr id="4" name="Slide Number Placeholder 3"/>
          <p:cNvSpPr>
            <a:spLocks noGrp="1"/>
          </p:cNvSpPr>
          <p:nvPr>
            <p:ph type="sldNum" sz="quarter" idx="5"/>
          </p:nvPr>
        </p:nvSpPr>
        <p:spPr/>
        <p:txBody>
          <a:bodyPr/>
          <a:lstStyle/>
          <a:p>
            <a:fld id="{DFEF0D5B-0ACC-482F-BD81-3363EB3EDBE0}" type="slidenum">
              <a:rPr lang="da-DK" smtClean="0"/>
              <a:t>11</a:t>
            </a:fld>
            <a:endParaRPr lang="da-DK"/>
          </a:p>
        </p:txBody>
      </p:sp>
    </p:spTree>
    <p:extLst>
      <p:ext uri="{BB962C8B-B14F-4D97-AF65-F5344CB8AC3E}">
        <p14:creationId xmlns:p14="http://schemas.microsoft.com/office/powerpoint/2010/main" val="2507365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Now I will briefly give a few examples of our interventions.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As in the UK, social prescribing – usually the idea that the health sector; nurses, general practitioners, </a:t>
            </a:r>
            <a:r>
              <a:rPr kumimoji="0" lang="en-US" sz="1200" b="0" i="0" u="none" strike="noStrike" kern="1200" cap="none" spc="0" normalizeH="0" baseline="0" noProof="0" dirty="0" err="1">
                <a:ln>
                  <a:noFill/>
                </a:ln>
                <a:solidFill>
                  <a:prstClr val="black"/>
                </a:solidFill>
                <a:effectLst/>
                <a:uLnTx/>
                <a:uFillTx/>
                <a:latin typeface="+mn-lt"/>
                <a:ea typeface="+mn-ea"/>
                <a:cs typeface="+mn-cs"/>
              </a:rPr>
              <a:t>etc</a:t>
            </a:r>
            <a:r>
              <a:rPr kumimoji="0" lang="en-US" sz="1200" b="0" i="0" u="none" strike="noStrike" kern="1200" cap="none" spc="0" normalizeH="0" baseline="0" noProof="0" dirty="0">
                <a:ln>
                  <a:noFill/>
                </a:ln>
                <a:solidFill>
                  <a:prstClr val="black"/>
                </a:solidFill>
                <a:effectLst/>
                <a:uLnTx/>
                <a:uFillTx/>
                <a:latin typeface="+mn-lt"/>
                <a:ea typeface="+mn-ea"/>
                <a:cs typeface="+mn-cs"/>
              </a:rPr>
              <a:t>, should also be able to know the signs of when a patient could be in need of social relations, and not a medical intervention. We know of patients in Denmark who call their doctor every morning just to have somebody to talk to. In the social prescribing model, a doctor, a nurse, etc. will know the signs, and ask the patient if they wish to get in contact with a link worker – or a community guide as we call it in Danish – whose sole job is to help this citizen into a community or a 1-1 relation that suits them. In DRC, we are testing out a model where volunteers will be the community guides and be present at the local communal medical center.  It’s a bit of a different model from the one we know in the UK.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Other examples of interventions in DRC are our family interventions. (Describe the model on the right) – we have 1:1 support, including family and school friends; etc.</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ea typeface="Verdana"/>
              </a:rPr>
              <a:t>A large study that we conducted showed that more than half of the people asked in this survey said that they were severely lonely (T-ILS)</a:t>
            </a:r>
            <a:r>
              <a:rPr lang="da-DK" sz="1200" dirty="0">
                <a:ea typeface="Verdana"/>
                <a:cs typeface="+mn-cs"/>
              </a:rPr>
              <a:t>. </a:t>
            </a:r>
            <a:endParaRPr lang="da-DK" dirty="0">
              <a:ea typeface="Calibri"/>
              <a:cs typeface="Calibri"/>
            </a:endParaRPr>
          </a:p>
          <a:p>
            <a:endParaRPr lang="da-DK" dirty="0"/>
          </a:p>
        </p:txBody>
      </p:sp>
      <p:sp>
        <p:nvSpPr>
          <p:cNvPr id="4" name="Slide Number Placeholder 3"/>
          <p:cNvSpPr>
            <a:spLocks noGrp="1"/>
          </p:cNvSpPr>
          <p:nvPr>
            <p:ph type="sldNum" sz="quarter" idx="5"/>
          </p:nvPr>
        </p:nvSpPr>
        <p:spPr/>
        <p:txBody>
          <a:bodyPr/>
          <a:lstStyle/>
          <a:p>
            <a:fld id="{DFEF0D5B-0ACC-482F-BD81-3363EB3EDBE0}" type="slidenum">
              <a:rPr lang="da-DK" smtClean="0"/>
              <a:t>12</a:t>
            </a:fld>
            <a:endParaRPr lang="da-DK"/>
          </a:p>
        </p:txBody>
      </p:sp>
    </p:spTree>
    <p:extLst>
      <p:ext uri="{BB962C8B-B14F-4D97-AF65-F5344CB8AC3E}">
        <p14:creationId xmlns:p14="http://schemas.microsoft.com/office/powerpoint/2010/main" val="2542056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BE3396B8-98F6-40CB-8595-708C962A143B}"/>
              </a:ext>
            </a:extLst>
          </p:cNvPr>
          <p:cNvSpPr/>
          <p:nvPr userDrawn="1"/>
        </p:nvSpPr>
        <p:spPr>
          <a:xfrm>
            <a:off x="-3600" y="-3599"/>
            <a:ext cx="12195600" cy="6298074"/>
          </a:xfrm>
          <a:prstGeom prst="rect">
            <a:avLst/>
          </a:prstGeom>
          <a:solidFill>
            <a:srgbClr val="FAE3E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a:p>
        </p:txBody>
      </p:sp>
      <p:sp>
        <p:nvSpPr>
          <p:cNvPr id="2" name="Titel 1">
            <a:extLst>
              <a:ext uri="{FF2B5EF4-FFF2-40B4-BE49-F238E27FC236}">
                <a16:creationId xmlns:a16="http://schemas.microsoft.com/office/drawing/2014/main" id="{6033D1B4-0196-44A3-957E-887EE2A70BEA}"/>
              </a:ext>
            </a:extLst>
          </p:cNvPr>
          <p:cNvSpPr>
            <a:spLocks noGrp="1"/>
          </p:cNvSpPr>
          <p:nvPr>
            <p:ph type="ctrTitle" hasCustomPrompt="1"/>
          </p:nvPr>
        </p:nvSpPr>
        <p:spPr>
          <a:xfrm>
            <a:off x="838199" y="563525"/>
            <a:ext cx="10515599" cy="2169275"/>
          </a:xfrm>
        </p:spPr>
        <p:txBody>
          <a:bodyPr anchor="t">
            <a:normAutofit/>
          </a:bodyPr>
          <a:lstStyle>
            <a:lvl1pPr algn="ctr">
              <a:defRPr sz="7000" cap="all" baseline="0"/>
            </a:lvl1pPr>
          </a:lstStyle>
          <a:p>
            <a:r>
              <a:rPr lang="da-DK" dirty="0"/>
              <a:t>redigere titeltypografien</a:t>
            </a:r>
          </a:p>
        </p:txBody>
      </p:sp>
      <p:sp>
        <p:nvSpPr>
          <p:cNvPr id="3" name="Undertitel 2">
            <a:extLst>
              <a:ext uri="{FF2B5EF4-FFF2-40B4-BE49-F238E27FC236}">
                <a16:creationId xmlns:a16="http://schemas.microsoft.com/office/drawing/2014/main" id="{AAD332BF-A36D-4879-BB28-5B2C36651B49}"/>
              </a:ext>
            </a:extLst>
          </p:cNvPr>
          <p:cNvSpPr>
            <a:spLocks noGrp="1"/>
          </p:cNvSpPr>
          <p:nvPr>
            <p:ph type="subTitle" idx="1"/>
          </p:nvPr>
        </p:nvSpPr>
        <p:spPr>
          <a:xfrm>
            <a:off x="838199" y="4848451"/>
            <a:ext cx="10515599" cy="696433"/>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dirty="0"/>
          </a:p>
        </p:txBody>
      </p:sp>
      <p:sp>
        <p:nvSpPr>
          <p:cNvPr id="6" name="Pladsholder til slidenummer 5">
            <a:extLst>
              <a:ext uri="{FF2B5EF4-FFF2-40B4-BE49-F238E27FC236}">
                <a16:creationId xmlns:a16="http://schemas.microsoft.com/office/drawing/2014/main" id="{BED8B241-C616-4EA6-A126-20070BDA625B}"/>
              </a:ext>
            </a:extLst>
          </p:cNvPr>
          <p:cNvSpPr>
            <a:spLocks noGrp="1"/>
          </p:cNvSpPr>
          <p:nvPr>
            <p:ph type="sldNum" sz="quarter" idx="12"/>
          </p:nvPr>
        </p:nvSpPr>
        <p:spPr/>
        <p:txBody>
          <a:bodyPr/>
          <a:lstStyle/>
          <a:p>
            <a:fld id="{EBB150E2-5CD4-4507-BF34-7B9F9A3DCDCE}" type="slidenum">
              <a:rPr lang="da-DK" smtClean="0"/>
              <a:t>‹#›</a:t>
            </a:fld>
            <a:endParaRPr lang="da-DK"/>
          </a:p>
        </p:txBody>
      </p:sp>
      <p:pic>
        <p:nvPicPr>
          <p:cNvPr id="10" name="Picture 2" descr="D:\Transfer\RødeKors\PPT\logo\stor logo.wmf">
            <a:extLst>
              <a:ext uri="{FF2B5EF4-FFF2-40B4-BE49-F238E27FC236}">
                <a16:creationId xmlns:a16="http://schemas.microsoft.com/office/drawing/2014/main" id="{503C4F46-ECA7-47A6-B85B-747665D94C91}"/>
              </a:ext>
            </a:extLst>
          </p:cNvPr>
          <p:cNvPicPr>
            <a:picLocks noChangeAspect="1" noChangeArrowheads="1"/>
          </p:cNvPicPr>
          <p:nvPr userDrawn="1"/>
        </p:nvPicPr>
        <p:blipFill>
          <a:blip r:embed="rId2" cstate="screen"/>
          <a:srcRect/>
          <a:stretch>
            <a:fillRect/>
          </a:stretch>
        </p:blipFill>
        <p:spPr bwMode="auto">
          <a:xfrm>
            <a:off x="5617950" y="2779914"/>
            <a:ext cx="952500" cy="955675"/>
          </a:xfrm>
          <a:prstGeom prst="rect">
            <a:avLst/>
          </a:prstGeom>
          <a:noFill/>
        </p:spPr>
      </p:pic>
      <p:sp>
        <p:nvSpPr>
          <p:cNvPr id="12" name="TextBox 17">
            <a:extLst>
              <a:ext uri="{FF2B5EF4-FFF2-40B4-BE49-F238E27FC236}">
                <a16:creationId xmlns:a16="http://schemas.microsoft.com/office/drawing/2014/main" id="{744DF0FF-F73E-49C1-B64B-14E59BF873EC}"/>
              </a:ext>
            </a:extLst>
          </p:cNvPr>
          <p:cNvSpPr txBox="1">
            <a:spLocks noChangeArrowheads="1"/>
          </p:cNvSpPr>
          <p:nvPr userDrawn="1"/>
        </p:nvSpPr>
        <p:spPr bwMode="auto">
          <a:xfrm>
            <a:off x="-2370138" y="5700713"/>
            <a:ext cx="2281238" cy="1077218"/>
          </a:xfrm>
          <a:prstGeom prst="rect">
            <a:avLst/>
          </a:prstGeom>
          <a:noFill/>
          <a:ln w="9525">
            <a:noFill/>
            <a:miter lim="800000"/>
            <a:headEnd/>
            <a:tailEnd/>
          </a:ln>
        </p:spPr>
        <p:txBody>
          <a:bodyPr lIns="0" tIns="0" rIns="0" bIns="0">
            <a:spAutoFit/>
          </a:bodyPr>
          <a:lstStyle/>
          <a:p>
            <a:pPr algn="r"/>
            <a:r>
              <a:rPr lang="da-DK" sz="1000" b="1" dirty="0">
                <a:solidFill>
                  <a:schemeClr val="tx1"/>
                </a:solidFill>
              </a:rPr>
              <a:t>Titel og dato i sidefod:</a:t>
            </a:r>
          </a:p>
          <a:p>
            <a:pPr algn="r"/>
            <a:r>
              <a:rPr lang="da-DK" sz="1000" dirty="0">
                <a:solidFill>
                  <a:schemeClr val="tx1"/>
                </a:solidFill>
              </a:rPr>
              <a:t>1. Vælg ’Indsæt’ i </a:t>
            </a:r>
            <a:r>
              <a:rPr lang="da-DK" sz="1000" dirty="0" err="1">
                <a:solidFill>
                  <a:schemeClr val="tx1"/>
                </a:solidFill>
              </a:rPr>
              <a:t>topmenuen</a:t>
            </a:r>
            <a:endParaRPr lang="da-DK" sz="1000" dirty="0">
              <a:solidFill>
                <a:schemeClr val="tx1"/>
              </a:solidFill>
            </a:endParaRPr>
          </a:p>
          <a:p>
            <a:pPr algn="r"/>
            <a:r>
              <a:rPr lang="da-DK" sz="1000" dirty="0">
                <a:solidFill>
                  <a:schemeClr val="tx1"/>
                </a:solidFill>
              </a:rPr>
              <a:t>2. Vælg ’Sidehoved og Sidefod’</a:t>
            </a:r>
          </a:p>
          <a:p>
            <a:pPr algn="r"/>
            <a:r>
              <a:rPr lang="da-DK" sz="1000" dirty="0">
                <a:solidFill>
                  <a:schemeClr val="tx1"/>
                </a:solidFill>
              </a:rPr>
              <a:t>3. Skriv dato / titel på præsentation </a:t>
            </a:r>
            <a:br>
              <a:rPr lang="da-DK" sz="1000" dirty="0">
                <a:solidFill>
                  <a:schemeClr val="tx1"/>
                </a:solidFill>
              </a:rPr>
            </a:br>
            <a:r>
              <a:rPr lang="da-DK" sz="1000" dirty="0">
                <a:solidFill>
                  <a:schemeClr val="tx1"/>
                </a:solidFill>
              </a:rPr>
              <a:t>ind i </a:t>
            </a:r>
            <a:r>
              <a:rPr lang="da-DK" sz="1000" dirty="0" err="1">
                <a:solidFill>
                  <a:schemeClr val="tx1"/>
                </a:solidFill>
              </a:rPr>
              <a:t>sidefodfeltet</a:t>
            </a:r>
            <a:endParaRPr lang="da-DK" sz="1000" dirty="0">
              <a:solidFill>
                <a:schemeClr val="tx1"/>
              </a:solidFill>
            </a:endParaRPr>
          </a:p>
          <a:p>
            <a:pPr algn="r"/>
            <a:r>
              <a:rPr lang="da-DK" sz="1000" dirty="0">
                <a:solidFill>
                  <a:schemeClr val="tx1"/>
                </a:solidFill>
              </a:rPr>
              <a:t>4. Tryk ’anvend på alle’</a:t>
            </a:r>
          </a:p>
        </p:txBody>
      </p:sp>
      <p:sp>
        <p:nvSpPr>
          <p:cNvPr id="9" name="Pladsholder til sidefod 4">
            <a:extLst>
              <a:ext uri="{FF2B5EF4-FFF2-40B4-BE49-F238E27FC236}">
                <a16:creationId xmlns:a16="http://schemas.microsoft.com/office/drawing/2014/main" id="{6CA85FEA-BC91-4043-B0A4-F93DCC6F3736}"/>
              </a:ext>
            </a:extLst>
          </p:cNvPr>
          <p:cNvSpPr>
            <a:spLocks noGrp="1"/>
          </p:cNvSpPr>
          <p:nvPr>
            <p:ph type="ftr" sz="quarter" idx="3"/>
          </p:nvPr>
        </p:nvSpPr>
        <p:spPr>
          <a:xfrm>
            <a:off x="1811547" y="6413500"/>
            <a:ext cx="9463177" cy="237600"/>
          </a:xfrm>
          <a:prstGeom prst="rect">
            <a:avLst/>
          </a:prstGeom>
        </p:spPr>
        <p:txBody>
          <a:bodyPr vert="horz" lIns="0" tIns="0" rIns="0" bIns="0" rtlCol="0" anchor="ctr"/>
          <a:lstStyle>
            <a:lvl1pPr algn="ctr">
              <a:defRPr sz="900">
                <a:solidFill>
                  <a:schemeClr val="tx1"/>
                </a:solidFill>
              </a:defRPr>
            </a:lvl1pPr>
          </a:lstStyle>
          <a:p>
            <a:r>
              <a:rPr lang="da-DK" dirty="0"/>
              <a:t>RØDE KORS / </a:t>
            </a:r>
            <a:r>
              <a:rPr lang="da-DK" dirty="0" err="1"/>
              <a:t>Titel‹nr</a:t>
            </a:r>
            <a:r>
              <a:rPr lang="da-DK" dirty="0"/>
              <a:t>.›</a:t>
            </a:r>
          </a:p>
        </p:txBody>
      </p:sp>
      <p:sp>
        <p:nvSpPr>
          <p:cNvPr id="11" name="Pladsholder til dato 3">
            <a:extLst>
              <a:ext uri="{FF2B5EF4-FFF2-40B4-BE49-F238E27FC236}">
                <a16:creationId xmlns:a16="http://schemas.microsoft.com/office/drawing/2014/main" id="{8BC68061-92CF-44A0-A007-AF493DFAF144}"/>
              </a:ext>
            </a:extLst>
          </p:cNvPr>
          <p:cNvSpPr>
            <a:spLocks noGrp="1"/>
          </p:cNvSpPr>
          <p:nvPr>
            <p:ph type="dt" sz="half" idx="2"/>
          </p:nvPr>
        </p:nvSpPr>
        <p:spPr>
          <a:xfrm>
            <a:off x="838200" y="6413500"/>
            <a:ext cx="912962" cy="237601"/>
          </a:xfrm>
          <a:prstGeom prst="rect">
            <a:avLst/>
          </a:prstGeom>
        </p:spPr>
        <p:txBody>
          <a:bodyPr lIns="0"/>
          <a:lstStyle>
            <a:lvl1pPr>
              <a:defRPr sz="900"/>
            </a:lvl1pPr>
          </a:lstStyle>
          <a:p>
            <a:fld id="{7F1D66C7-44F8-4418-A63E-3778A50AD213}" type="datetime1">
              <a:rPr lang="da-DK" smtClean="0"/>
              <a:t>13-03-2025</a:t>
            </a:fld>
            <a:endParaRPr lang="da-DK" dirty="0"/>
          </a:p>
        </p:txBody>
      </p:sp>
    </p:spTree>
    <p:extLst>
      <p:ext uri="{BB962C8B-B14F-4D97-AF65-F5344CB8AC3E}">
        <p14:creationId xmlns:p14="http://schemas.microsoft.com/office/powerpoint/2010/main" val="2131467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gram and NO bullet poi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D28EF3-A0BD-4185-BBDE-E9CEB3DBBD08}"/>
              </a:ext>
            </a:extLst>
          </p:cNvPr>
          <p:cNvSpPr>
            <a:spLocks noGrp="1"/>
          </p:cNvSpPr>
          <p:nvPr>
            <p:ph type="title"/>
          </p:nvPr>
        </p:nvSpPr>
        <p:spPr>
          <a:xfrm>
            <a:off x="838200" y="723900"/>
            <a:ext cx="4975746" cy="966788"/>
          </a:xfrm>
        </p:spPr>
        <p:txBody>
          <a:bodyPr/>
          <a:lstStyle/>
          <a:p>
            <a:r>
              <a:rPr lang="en-US"/>
              <a:t>Click to edit Master title style</a:t>
            </a:r>
            <a:endParaRPr lang="da-DK" dirty="0"/>
          </a:p>
        </p:txBody>
      </p:sp>
      <p:sp>
        <p:nvSpPr>
          <p:cNvPr id="3" name="Pladsholder til indhold 2">
            <a:extLst>
              <a:ext uri="{FF2B5EF4-FFF2-40B4-BE49-F238E27FC236}">
                <a16:creationId xmlns:a16="http://schemas.microsoft.com/office/drawing/2014/main" id="{CA6283E6-86E4-459A-ADEF-0528BFE12D39}"/>
              </a:ext>
            </a:extLst>
          </p:cNvPr>
          <p:cNvSpPr>
            <a:spLocks noGrp="1"/>
          </p:cNvSpPr>
          <p:nvPr>
            <p:ph sz="half" idx="1"/>
          </p:nvPr>
        </p:nvSpPr>
        <p:spPr>
          <a:xfrm>
            <a:off x="838200" y="1825625"/>
            <a:ext cx="4975746" cy="4118400"/>
          </a:xfrm>
        </p:spPr>
        <p:txBody>
          <a:bodyPr/>
          <a:lstStyle>
            <a:lvl1pPr marL="0" indent="0">
              <a:buNone/>
              <a:defRPr/>
            </a:lvl1pPr>
          </a:lstStyle>
          <a:p>
            <a:pPr lvl="0"/>
            <a:r>
              <a:rPr lang="en-US"/>
              <a:t>Click to edit Master text styles</a:t>
            </a:r>
          </a:p>
        </p:txBody>
      </p:sp>
      <p:sp>
        <p:nvSpPr>
          <p:cNvPr id="7" name="Pladsholder til slidenummer 6">
            <a:extLst>
              <a:ext uri="{FF2B5EF4-FFF2-40B4-BE49-F238E27FC236}">
                <a16:creationId xmlns:a16="http://schemas.microsoft.com/office/drawing/2014/main" id="{8A9072FD-E5E2-4D12-B55B-F6EC927B1E69}"/>
              </a:ext>
            </a:extLst>
          </p:cNvPr>
          <p:cNvSpPr>
            <a:spLocks noGrp="1"/>
          </p:cNvSpPr>
          <p:nvPr>
            <p:ph type="sldNum" sz="quarter" idx="12"/>
          </p:nvPr>
        </p:nvSpPr>
        <p:spPr/>
        <p:txBody>
          <a:bodyPr/>
          <a:lstStyle/>
          <a:p>
            <a:fld id="{EBB150E2-5CD4-4507-BF34-7B9F9A3DCDCE}" type="slidenum">
              <a:rPr lang="da-DK" smtClean="0"/>
              <a:t>‹#›</a:t>
            </a:fld>
            <a:endParaRPr lang="da-DK"/>
          </a:p>
        </p:txBody>
      </p:sp>
      <p:pic>
        <p:nvPicPr>
          <p:cNvPr id="9" name="Picture 2" descr="D:\Transfer\RødeKors\PPT\logo\lille logo.wmf">
            <a:extLst>
              <a:ext uri="{FF2B5EF4-FFF2-40B4-BE49-F238E27FC236}">
                <a16:creationId xmlns:a16="http://schemas.microsoft.com/office/drawing/2014/main" id="{521A36FA-58A2-487E-A63F-67DAF8CB0529}"/>
              </a:ext>
            </a:extLst>
          </p:cNvPr>
          <p:cNvPicPr>
            <a:picLocks noChangeAspect="1" noChangeArrowheads="1"/>
          </p:cNvPicPr>
          <p:nvPr userDrawn="1"/>
        </p:nvPicPr>
        <p:blipFill>
          <a:blip r:embed="rId2" cstate="screen"/>
          <a:srcRect/>
          <a:stretch>
            <a:fillRect/>
          </a:stretch>
        </p:blipFill>
        <p:spPr bwMode="auto">
          <a:xfrm>
            <a:off x="5930902" y="274934"/>
            <a:ext cx="349250" cy="349250"/>
          </a:xfrm>
          <a:prstGeom prst="rect">
            <a:avLst/>
          </a:prstGeom>
          <a:noFill/>
        </p:spPr>
      </p:pic>
      <p:sp>
        <p:nvSpPr>
          <p:cNvPr id="5" name="Pladsholder til diagram 4">
            <a:extLst>
              <a:ext uri="{FF2B5EF4-FFF2-40B4-BE49-F238E27FC236}">
                <a16:creationId xmlns:a16="http://schemas.microsoft.com/office/drawing/2014/main" id="{DA849CC6-76E9-40A0-8542-1158573A6EBC}"/>
              </a:ext>
            </a:extLst>
          </p:cNvPr>
          <p:cNvSpPr>
            <a:spLocks noGrp="1"/>
          </p:cNvSpPr>
          <p:nvPr>
            <p:ph type="chart" sz="quarter" idx="13"/>
          </p:nvPr>
        </p:nvSpPr>
        <p:spPr>
          <a:xfrm>
            <a:off x="6378052" y="723900"/>
            <a:ext cx="4975746" cy="5220125"/>
          </a:xfrm>
        </p:spPr>
        <p:txBody>
          <a:bodyPr/>
          <a:lstStyle/>
          <a:p>
            <a:r>
              <a:rPr lang="en-US"/>
              <a:t>Click icon to add chart</a:t>
            </a:r>
            <a:endParaRPr lang="da-DK"/>
          </a:p>
        </p:txBody>
      </p:sp>
      <p:sp>
        <p:nvSpPr>
          <p:cNvPr id="8" name="Pladsholder til sidefod 4">
            <a:extLst>
              <a:ext uri="{FF2B5EF4-FFF2-40B4-BE49-F238E27FC236}">
                <a16:creationId xmlns:a16="http://schemas.microsoft.com/office/drawing/2014/main" id="{DEF7E715-4022-4E65-BC0C-1F0B539DE542}"/>
              </a:ext>
            </a:extLst>
          </p:cNvPr>
          <p:cNvSpPr>
            <a:spLocks noGrp="1"/>
          </p:cNvSpPr>
          <p:nvPr>
            <p:ph type="ftr" sz="quarter" idx="3"/>
          </p:nvPr>
        </p:nvSpPr>
        <p:spPr>
          <a:xfrm>
            <a:off x="1811547" y="6413500"/>
            <a:ext cx="9463177" cy="237600"/>
          </a:xfrm>
          <a:prstGeom prst="rect">
            <a:avLst/>
          </a:prstGeom>
        </p:spPr>
        <p:txBody>
          <a:bodyPr vert="horz" lIns="0" tIns="0" rIns="0" bIns="0" rtlCol="0" anchor="ctr"/>
          <a:lstStyle>
            <a:lvl1pPr algn="ctr">
              <a:defRPr sz="900">
                <a:solidFill>
                  <a:schemeClr val="tx1"/>
                </a:solidFill>
              </a:defRPr>
            </a:lvl1pPr>
          </a:lstStyle>
          <a:p>
            <a:r>
              <a:rPr lang="da-DK" dirty="0"/>
              <a:t>RØDE KORS / </a:t>
            </a:r>
            <a:r>
              <a:rPr lang="da-DK" dirty="0" err="1"/>
              <a:t>Titel‹nr</a:t>
            </a:r>
            <a:r>
              <a:rPr lang="da-DK" dirty="0"/>
              <a:t>.›</a:t>
            </a:r>
          </a:p>
        </p:txBody>
      </p:sp>
      <p:sp>
        <p:nvSpPr>
          <p:cNvPr id="10" name="Pladsholder til dato 3">
            <a:extLst>
              <a:ext uri="{FF2B5EF4-FFF2-40B4-BE49-F238E27FC236}">
                <a16:creationId xmlns:a16="http://schemas.microsoft.com/office/drawing/2014/main" id="{B3D0160C-2475-46E5-9267-AC60EAB72DF0}"/>
              </a:ext>
            </a:extLst>
          </p:cNvPr>
          <p:cNvSpPr>
            <a:spLocks noGrp="1"/>
          </p:cNvSpPr>
          <p:nvPr>
            <p:ph type="dt" sz="half" idx="2"/>
          </p:nvPr>
        </p:nvSpPr>
        <p:spPr>
          <a:xfrm>
            <a:off x="838200" y="6413500"/>
            <a:ext cx="912962" cy="237601"/>
          </a:xfrm>
          <a:prstGeom prst="rect">
            <a:avLst/>
          </a:prstGeom>
        </p:spPr>
        <p:txBody>
          <a:bodyPr lIns="0"/>
          <a:lstStyle>
            <a:lvl1pPr>
              <a:defRPr sz="900"/>
            </a:lvl1pPr>
          </a:lstStyle>
          <a:p>
            <a:fld id="{60A4870D-A7C5-417D-AD35-722FAE446123}" type="datetime1">
              <a:rPr lang="da-DK" smtClean="0"/>
              <a:t>13-03-2025</a:t>
            </a:fld>
            <a:endParaRPr lang="da-DK" dirty="0"/>
          </a:p>
        </p:txBody>
      </p:sp>
    </p:spTree>
    <p:extLst>
      <p:ext uri="{BB962C8B-B14F-4D97-AF65-F5344CB8AC3E}">
        <p14:creationId xmlns:p14="http://schemas.microsoft.com/office/powerpoint/2010/main" val="439709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4634A4-F6B4-4766-AFFD-B5EB3CAC7314}"/>
              </a:ext>
            </a:extLst>
          </p:cNvPr>
          <p:cNvSpPr>
            <a:spLocks noGrp="1"/>
          </p:cNvSpPr>
          <p:nvPr>
            <p:ph type="title"/>
          </p:nvPr>
        </p:nvSpPr>
        <p:spPr>
          <a:xfrm>
            <a:off x="839788" y="723516"/>
            <a:ext cx="10515600" cy="913220"/>
          </a:xfrm>
        </p:spPr>
        <p:txBody>
          <a:bodyPr/>
          <a:lstStyle/>
          <a:p>
            <a:r>
              <a:rPr lang="en-US"/>
              <a:t>Click to edit Master title style</a:t>
            </a:r>
            <a:endParaRPr lang="da-DK" dirty="0"/>
          </a:p>
        </p:txBody>
      </p:sp>
      <p:sp>
        <p:nvSpPr>
          <p:cNvPr id="3" name="Pladsholder til tekst 2">
            <a:extLst>
              <a:ext uri="{FF2B5EF4-FFF2-40B4-BE49-F238E27FC236}">
                <a16:creationId xmlns:a16="http://schemas.microsoft.com/office/drawing/2014/main" id="{04903F08-92EF-426A-A563-81AD5EA31980}"/>
              </a:ext>
            </a:extLst>
          </p:cNvPr>
          <p:cNvSpPr>
            <a:spLocks noGrp="1"/>
          </p:cNvSpPr>
          <p:nvPr>
            <p:ph type="body" idx="1"/>
          </p:nvPr>
        </p:nvSpPr>
        <p:spPr>
          <a:xfrm>
            <a:off x="839789" y="1713062"/>
            <a:ext cx="5091114" cy="823912"/>
          </a:xfrm>
        </p:spPr>
        <p:txBody>
          <a:bodyPr anchor="ctr">
            <a:normAutofit/>
          </a:bodyPr>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Pladsholder til indhold 3">
            <a:extLst>
              <a:ext uri="{FF2B5EF4-FFF2-40B4-BE49-F238E27FC236}">
                <a16:creationId xmlns:a16="http://schemas.microsoft.com/office/drawing/2014/main" id="{B32381B7-07E4-46D9-859B-99309A74FF63}"/>
              </a:ext>
            </a:extLst>
          </p:cNvPr>
          <p:cNvSpPr>
            <a:spLocks noGrp="1"/>
          </p:cNvSpPr>
          <p:nvPr>
            <p:ph sz="half" idx="2"/>
          </p:nvPr>
        </p:nvSpPr>
        <p:spPr>
          <a:xfrm>
            <a:off x="839789" y="2636873"/>
            <a:ext cx="5091114" cy="355278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Pladsholder til tekst 4">
            <a:extLst>
              <a:ext uri="{FF2B5EF4-FFF2-40B4-BE49-F238E27FC236}">
                <a16:creationId xmlns:a16="http://schemas.microsoft.com/office/drawing/2014/main" id="{65759587-794E-4DB1-A3CA-4B15C56878AB}"/>
              </a:ext>
            </a:extLst>
          </p:cNvPr>
          <p:cNvSpPr>
            <a:spLocks noGrp="1"/>
          </p:cNvSpPr>
          <p:nvPr>
            <p:ph type="body" sz="quarter" idx="3"/>
          </p:nvPr>
        </p:nvSpPr>
        <p:spPr>
          <a:xfrm>
            <a:off x="6280152" y="1713062"/>
            <a:ext cx="5075236" cy="823912"/>
          </a:xfrm>
        </p:spPr>
        <p:txBody>
          <a:bodyPr anchor="ctr">
            <a:normAutofit/>
          </a:bodyPr>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Pladsholder til indhold 5">
            <a:extLst>
              <a:ext uri="{FF2B5EF4-FFF2-40B4-BE49-F238E27FC236}">
                <a16:creationId xmlns:a16="http://schemas.microsoft.com/office/drawing/2014/main" id="{AF6426E7-F0B9-45F7-8C7F-BEE833AB3AF0}"/>
              </a:ext>
            </a:extLst>
          </p:cNvPr>
          <p:cNvSpPr>
            <a:spLocks noGrp="1"/>
          </p:cNvSpPr>
          <p:nvPr>
            <p:ph sz="quarter" idx="4"/>
          </p:nvPr>
        </p:nvSpPr>
        <p:spPr>
          <a:xfrm>
            <a:off x="6280152" y="2636873"/>
            <a:ext cx="5075236" cy="355278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ladsholder til slidenummer 8">
            <a:extLst>
              <a:ext uri="{FF2B5EF4-FFF2-40B4-BE49-F238E27FC236}">
                <a16:creationId xmlns:a16="http://schemas.microsoft.com/office/drawing/2014/main" id="{0F26E3AF-16EE-45C9-9BD9-158B00D35984}"/>
              </a:ext>
            </a:extLst>
          </p:cNvPr>
          <p:cNvSpPr>
            <a:spLocks noGrp="1"/>
          </p:cNvSpPr>
          <p:nvPr>
            <p:ph type="sldNum" sz="quarter" idx="12"/>
          </p:nvPr>
        </p:nvSpPr>
        <p:spPr/>
        <p:txBody>
          <a:bodyPr/>
          <a:lstStyle/>
          <a:p>
            <a:fld id="{EBB150E2-5CD4-4507-BF34-7B9F9A3DCDCE}" type="slidenum">
              <a:rPr lang="da-DK" smtClean="0"/>
              <a:t>‹#›</a:t>
            </a:fld>
            <a:endParaRPr lang="da-DK"/>
          </a:p>
        </p:txBody>
      </p:sp>
      <p:pic>
        <p:nvPicPr>
          <p:cNvPr id="11" name="Picture 2" descr="D:\Transfer\RødeKors\PPT\logo\lille logo.wmf">
            <a:extLst>
              <a:ext uri="{FF2B5EF4-FFF2-40B4-BE49-F238E27FC236}">
                <a16:creationId xmlns:a16="http://schemas.microsoft.com/office/drawing/2014/main" id="{FB00FC05-F9F2-4888-BA82-4F2D68758D96}"/>
              </a:ext>
            </a:extLst>
          </p:cNvPr>
          <p:cNvPicPr>
            <a:picLocks noChangeAspect="1" noChangeArrowheads="1"/>
          </p:cNvPicPr>
          <p:nvPr userDrawn="1"/>
        </p:nvPicPr>
        <p:blipFill>
          <a:blip r:embed="rId2" cstate="screen"/>
          <a:srcRect/>
          <a:stretch>
            <a:fillRect/>
          </a:stretch>
        </p:blipFill>
        <p:spPr bwMode="auto">
          <a:xfrm>
            <a:off x="5930902" y="274934"/>
            <a:ext cx="349250" cy="349250"/>
          </a:xfrm>
          <a:prstGeom prst="rect">
            <a:avLst/>
          </a:prstGeom>
          <a:noFill/>
        </p:spPr>
      </p:pic>
      <p:sp>
        <p:nvSpPr>
          <p:cNvPr id="10" name="Pladsholder til sidefod 4">
            <a:extLst>
              <a:ext uri="{FF2B5EF4-FFF2-40B4-BE49-F238E27FC236}">
                <a16:creationId xmlns:a16="http://schemas.microsoft.com/office/drawing/2014/main" id="{01440CE7-0067-43AA-A24A-5781FDFD3E7D}"/>
              </a:ext>
            </a:extLst>
          </p:cNvPr>
          <p:cNvSpPr>
            <a:spLocks noGrp="1"/>
          </p:cNvSpPr>
          <p:nvPr>
            <p:ph type="ftr" sz="quarter" idx="13"/>
          </p:nvPr>
        </p:nvSpPr>
        <p:spPr>
          <a:xfrm>
            <a:off x="1811547" y="6413500"/>
            <a:ext cx="9463177" cy="237600"/>
          </a:xfrm>
          <a:prstGeom prst="rect">
            <a:avLst/>
          </a:prstGeom>
        </p:spPr>
        <p:txBody>
          <a:bodyPr vert="horz" lIns="0" tIns="0" rIns="0" bIns="0" rtlCol="0" anchor="ctr"/>
          <a:lstStyle>
            <a:lvl1pPr algn="ctr">
              <a:defRPr sz="900">
                <a:solidFill>
                  <a:schemeClr val="tx1"/>
                </a:solidFill>
              </a:defRPr>
            </a:lvl1pPr>
          </a:lstStyle>
          <a:p>
            <a:r>
              <a:rPr lang="da-DK" dirty="0"/>
              <a:t>RØDE KORS / </a:t>
            </a:r>
            <a:r>
              <a:rPr lang="da-DK" dirty="0" err="1"/>
              <a:t>Titel‹nr</a:t>
            </a:r>
            <a:r>
              <a:rPr lang="da-DK" dirty="0"/>
              <a:t>.›</a:t>
            </a:r>
          </a:p>
        </p:txBody>
      </p:sp>
      <p:sp>
        <p:nvSpPr>
          <p:cNvPr id="12" name="Pladsholder til dato 3">
            <a:extLst>
              <a:ext uri="{FF2B5EF4-FFF2-40B4-BE49-F238E27FC236}">
                <a16:creationId xmlns:a16="http://schemas.microsoft.com/office/drawing/2014/main" id="{D8CDF681-125D-424A-B28A-02B3CD9FC8F2}"/>
              </a:ext>
            </a:extLst>
          </p:cNvPr>
          <p:cNvSpPr>
            <a:spLocks noGrp="1"/>
          </p:cNvSpPr>
          <p:nvPr>
            <p:ph type="dt" sz="half" idx="14"/>
          </p:nvPr>
        </p:nvSpPr>
        <p:spPr>
          <a:xfrm>
            <a:off x="838200" y="6413500"/>
            <a:ext cx="912962" cy="237601"/>
          </a:xfrm>
          <a:prstGeom prst="rect">
            <a:avLst/>
          </a:prstGeom>
        </p:spPr>
        <p:txBody>
          <a:bodyPr lIns="0"/>
          <a:lstStyle>
            <a:lvl1pPr>
              <a:defRPr sz="900"/>
            </a:lvl1pPr>
          </a:lstStyle>
          <a:p>
            <a:fld id="{D4BD1D84-D1B7-4B11-B6F6-CA24AAAB5F42}" type="datetime1">
              <a:rPr lang="da-DK" smtClean="0"/>
              <a:t>13-03-2025</a:t>
            </a:fld>
            <a:endParaRPr lang="da-DK" dirty="0"/>
          </a:p>
        </p:txBody>
      </p:sp>
    </p:spTree>
    <p:extLst>
      <p:ext uri="{BB962C8B-B14F-4D97-AF65-F5344CB8AC3E}">
        <p14:creationId xmlns:p14="http://schemas.microsoft.com/office/powerpoint/2010/main" val="1341059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el, Graf ore Smarar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4634A4-F6B4-4766-AFFD-B5EB3CAC7314}"/>
              </a:ext>
            </a:extLst>
          </p:cNvPr>
          <p:cNvSpPr>
            <a:spLocks noGrp="1"/>
          </p:cNvSpPr>
          <p:nvPr>
            <p:ph type="title"/>
          </p:nvPr>
        </p:nvSpPr>
        <p:spPr>
          <a:xfrm>
            <a:off x="839788" y="723516"/>
            <a:ext cx="10515600" cy="913220"/>
          </a:xfrm>
        </p:spPr>
        <p:txBody>
          <a:bodyPr/>
          <a:lstStyle/>
          <a:p>
            <a:r>
              <a:rPr lang="en-US"/>
              <a:t>Click to edit Master title style</a:t>
            </a:r>
            <a:endParaRPr lang="da-DK" dirty="0"/>
          </a:p>
        </p:txBody>
      </p:sp>
      <p:sp>
        <p:nvSpPr>
          <p:cNvPr id="3" name="Pladsholder til tekst 2">
            <a:extLst>
              <a:ext uri="{FF2B5EF4-FFF2-40B4-BE49-F238E27FC236}">
                <a16:creationId xmlns:a16="http://schemas.microsoft.com/office/drawing/2014/main" id="{04903F08-92EF-426A-A563-81AD5EA31980}"/>
              </a:ext>
            </a:extLst>
          </p:cNvPr>
          <p:cNvSpPr>
            <a:spLocks noGrp="1"/>
          </p:cNvSpPr>
          <p:nvPr>
            <p:ph type="body" idx="1"/>
          </p:nvPr>
        </p:nvSpPr>
        <p:spPr>
          <a:xfrm>
            <a:off x="839789" y="1713062"/>
            <a:ext cx="10514010" cy="823912"/>
          </a:xfrm>
        </p:spPr>
        <p:txBody>
          <a:bodyPr anchor="t">
            <a:normAutofit/>
          </a:bodyPr>
          <a:lstStyle>
            <a:lvl1pPr marL="0" indent="0" algn="ctr">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Pladsholder til indhold 3">
            <a:extLst>
              <a:ext uri="{FF2B5EF4-FFF2-40B4-BE49-F238E27FC236}">
                <a16:creationId xmlns:a16="http://schemas.microsoft.com/office/drawing/2014/main" id="{B32381B7-07E4-46D9-859B-99309A74FF63}"/>
              </a:ext>
            </a:extLst>
          </p:cNvPr>
          <p:cNvSpPr>
            <a:spLocks noGrp="1"/>
          </p:cNvSpPr>
          <p:nvPr>
            <p:ph sz="half" idx="2"/>
          </p:nvPr>
        </p:nvSpPr>
        <p:spPr>
          <a:xfrm>
            <a:off x="839789" y="2636873"/>
            <a:ext cx="10514010" cy="355278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ladsholder til slidenummer 8">
            <a:extLst>
              <a:ext uri="{FF2B5EF4-FFF2-40B4-BE49-F238E27FC236}">
                <a16:creationId xmlns:a16="http://schemas.microsoft.com/office/drawing/2014/main" id="{0F26E3AF-16EE-45C9-9BD9-158B00D35984}"/>
              </a:ext>
            </a:extLst>
          </p:cNvPr>
          <p:cNvSpPr>
            <a:spLocks noGrp="1"/>
          </p:cNvSpPr>
          <p:nvPr>
            <p:ph type="sldNum" sz="quarter" idx="12"/>
          </p:nvPr>
        </p:nvSpPr>
        <p:spPr/>
        <p:txBody>
          <a:bodyPr/>
          <a:lstStyle/>
          <a:p>
            <a:fld id="{EBB150E2-5CD4-4507-BF34-7B9F9A3DCDCE}" type="slidenum">
              <a:rPr lang="da-DK" smtClean="0"/>
              <a:t>‹#›</a:t>
            </a:fld>
            <a:endParaRPr lang="da-DK"/>
          </a:p>
        </p:txBody>
      </p:sp>
      <p:pic>
        <p:nvPicPr>
          <p:cNvPr id="11" name="Picture 2" descr="D:\Transfer\RødeKors\PPT\logo\lille logo.wmf">
            <a:extLst>
              <a:ext uri="{FF2B5EF4-FFF2-40B4-BE49-F238E27FC236}">
                <a16:creationId xmlns:a16="http://schemas.microsoft.com/office/drawing/2014/main" id="{FB00FC05-F9F2-4888-BA82-4F2D68758D96}"/>
              </a:ext>
            </a:extLst>
          </p:cNvPr>
          <p:cNvPicPr>
            <a:picLocks noChangeAspect="1" noChangeArrowheads="1"/>
          </p:cNvPicPr>
          <p:nvPr userDrawn="1"/>
        </p:nvPicPr>
        <p:blipFill>
          <a:blip r:embed="rId2" cstate="screen"/>
          <a:srcRect/>
          <a:stretch>
            <a:fillRect/>
          </a:stretch>
        </p:blipFill>
        <p:spPr bwMode="auto">
          <a:xfrm>
            <a:off x="5930902" y="274934"/>
            <a:ext cx="349250" cy="349250"/>
          </a:xfrm>
          <a:prstGeom prst="rect">
            <a:avLst/>
          </a:prstGeom>
          <a:noFill/>
        </p:spPr>
      </p:pic>
      <p:sp>
        <p:nvSpPr>
          <p:cNvPr id="7" name="TextBox 15">
            <a:extLst>
              <a:ext uri="{FF2B5EF4-FFF2-40B4-BE49-F238E27FC236}">
                <a16:creationId xmlns:a16="http://schemas.microsoft.com/office/drawing/2014/main" id="{BFFA72DC-4888-421C-B000-B6692A85DB80}"/>
              </a:ext>
            </a:extLst>
          </p:cNvPr>
          <p:cNvSpPr txBox="1"/>
          <p:nvPr userDrawn="1"/>
        </p:nvSpPr>
        <p:spPr>
          <a:xfrm>
            <a:off x="-2232846" y="2685441"/>
            <a:ext cx="2082241" cy="307777"/>
          </a:xfrm>
          <a:prstGeom prst="rect">
            <a:avLst/>
          </a:prstGeom>
          <a:noFill/>
        </p:spPr>
        <p:txBody>
          <a:bodyPr wrap="square" lIns="0" tIns="0" rIns="0" bIns="0" rtlCol="0">
            <a:spAutoFit/>
          </a:bodyPr>
          <a:lstStyle/>
          <a:p>
            <a:pPr algn="r"/>
            <a:r>
              <a:rPr lang="da-DK" sz="1000" b="1" kern="1200" baseline="0" dirty="0">
                <a:solidFill>
                  <a:schemeClr val="tx1"/>
                </a:solidFill>
                <a:latin typeface="+mn-lt"/>
                <a:ea typeface="+mn-ea"/>
                <a:cs typeface="+mn-cs"/>
              </a:rPr>
              <a:t>Indsæt Tabel, Graf</a:t>
            </a:r>
          </a:p>
          <a:p>
            <a:pPr algn="r"/>
            <a:r>
              <a:rPr lang="da-DK" sz="1000" b="1" kern="1200" baseline="0" dirty="0">
                <a:solidFill>
                  <a:schemeClr val="tx1"/>
                </a:solidFill>
                <a:latin typeface="+mn-lt"/>
                <a:ea typeface="+mn-ea"/>
                <a:cs typeface="+mn-cs"/>
              </a:rPr>
              <a:t> eller </a:t>
            </a:r>
            <a:r>
              <a:rPr lang="da-DK" sz="1000" b="1" kern="1200" baseline="0" dirty="0" err="1">
                <a:solidFill>
                  <a:schemeClr val="tx1"/>
                </a:solidFill>
                <a:latin typeface="+mn-lt"/>
                <a:ea typeface="+mn-ea"/>
                <a:cs typeface="+mn-cs"/>
              </a:rPr>
              <a:t>SmartArt</a:t>
            </a:r>
            <a:endParaRPr lang="da-DK" sz="1000" b="1" kern="1200" baseline="0" dirty="0">
              <a:solidFill>
                <a:schemeClr val="tx1"/>
              </a:solidFill>
              <a:latin typeface="+mn-lt"/>
              <a:ea typeface="+mn-ea"/>
              <a:cs typeface="+mn-cs"/>
            </a:endParaRPr>
          </a:p>
        </p:txBody>
      </p:sp>
      <p:sp>
        <p:nvSpPr>
          <p:cNvPr id="10" name="Pladsholder til sidefod 4">
            <a:extLst>
              <a:ext uri="{FF2B5EF4-FFF2-40B4-BE49-F238E27FC236}">
                <a16:creationId xmlns:a16="http://schemas.microsoft.com/office/drawing/2014/main" id="{2D39920F-8ADD-45C2-B8C7-99BE20EE4A20}"/>
              </a:ext>
            </a:extLst>
          </p:cNvPr>
          <p:cNvSpPr>
            <a:spLocks noGrp="1"/>
          </p:cNvSpPr>
          <p:nvPr>
            <p:ph type="ftr" sz="quarter" idx="3"/>
          </p:nvPr>
        </p:nvSpPr>
        <p:spPr>
          <a:xfrm>
            <a:off x="1811547" y="6413500"/>
            <a:ext cx="9463177" cy="237600"/>
          </a:xfrm>
          <a:prstGeom prst="rect">
            <a:avLst/>
          </a:prstGeom>
        </p:spPr>
        <p:txBody>
          <a:bodyPr vert="horz" lIns="0" tIns="0" rIns="0" bIns="0" rtlCol="0" anchor="ctr"/>
          <a:lstStyle>
            <a:lvl1pPr algn="ctr">
              <a:defRPr sz="900">
                <a:solidFill>
                  <a:schemeClr val="tx1"/>
                </a:solidFill>
              </a:defRPr>
            </a:lvl1pPr>
          </a:lstStyle>
          <a:p>
            <a:r>
              <a:rPr lang="da-DK" dirty="0"/>
              <a:t>RØDE KORS / </a:t>
            </a:r>
            <a:r>
              <a:rPr lang="da-DK" dirty="0" err="1"/>
              <a:t>Titel‹nr</a:t>
            </a:r>
            <a:r>
              <a:rPr lang="da-DK" dirty="0"/>
              <a:t>.›</a:t>
            </a:r>
          </a:p>
        </p:txBody>
      </p:sp>
      <p:sp>
        <p:nvSpPr>
          <p:cNvPr id="12" name="Pladsholder til dato 3">
            <a:extLst>
              <a:ext uri="{FF2B5EF4-FFF2-40B4-BE49-F238E27FC236}">
                <a16:creationId xmlns:a16="http://schemas.microsoft.com/office/drawing/2014/main" id="{C23AC783-9584-4194-8279-E144F628C0C7}"/>
              </a:ext>
            </a:extLst>
          </p:cNvPr>
          <p:cNvSpPr>
            <a:spLocks noGrp="1"/>
          </p:cNvSpPr>
          <p:nvPr>
            <p:ph type="dt" sz="half" idx="13"/>
          </p:nvPr>
        </p:nvSpPr>
        <p:spPr>
          <a:xfrm>
            <a:off x="838200" y="6413500"/>
            <a:ext cx="912962" cy="237601"/>
          </a:xfrm>
          <a:prstGeom prst="rect">
            <a:avLst/>
          </a:prstGeom>
        </p:spPr>
        <p:txBody>
          <a:bodyPr lIns="0"/>
          <a:lstStyle>
            <a:lvl1pPr>
              <a:defRPr sz="900"/>
            </a:lvl1pPr>
          </a:lstStyle>
          <a:p>
            <a:fld id="{1A0A53BD-D029-41FA-A500-71D8F35A4B73}" type="datetime1">
              <a:rPr lang="da-DK" smtClean="0"/>
              <a:t>13-03-2025</a:t>
            </a:fld>
            <a:endParaRPr lang="da-DK" dirty="0"/>
          </a:p>
        </p:txBody>
      </p:sp>
    </p:spTree>
    <p:extLst>
      <p:ext uri="{BB962C8B-B14F-4D97-AF65-F5344CB8AC3E}">
        <p14:creationId xmlns:p14="http://schemas.microsoft.com/office/powerpoint/2010/main" val="1127174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Image, Red Header and Text">
    <p:spTree>
      <p:nvGrpSpPr>
        <p:cNvPr id="1" name=""/>
        <p:cNvGrpSpPr/>
        <p:nvPr/>
      </p:nvGrpSpPr>
      <p:grpSpPr>
        <a:xfrm>
          <a:off x="0" y="0"/>
          <a:ext cx="0" cy="0"/>
          <a:chOff x="0" y="0"/>
          <a:chExt cx="0" cy="0"/>
        </a:xfrm>
      </p:grpSpPr>
      <p:sp>
        <p:nvSpPr>
          <p:cNvPr id="8" name="Pladsholder til billede 5">
            <a:extLst>
              <a:ext uri="{FF2B5EF4-FFF2-40B4-BE49-F238E27FC236}">
                <a16:creationId xmlns:a16="http://schemas.microsoft.com/office/drawing/2014/main" id="{B5C91276-46F3-4714-9729-BAD42F6D3A4B}"/>
              </a:ext>
            </a:extLst>
          </p:cNvPr>
          <p:cNvSpPr>
            <a:spLocks noGrp="1"/>
          </p:cNvSpPr>
          <p:nvPr>
            <p:ph type="pic" sz="quarter" idx="13"/>
          </p:nvPr>
        </p:nvSpPr>
        <p:spPr>
          <a:xfrm>
            <a:off x="-2" y="0"/>
            <a:ext cx="12192000" cy="6138000"/>
          </a:xfrm>
          <a:blipFill>
            <a:blip r:embed="rId2"/>
            <a:stretch>
              <a:fillRect/>
            </a:stretch>
          </a:blipFill>
        </p:spPr>
        <p:txBody>
          <a:bodyPr/>
          <a:lstStyle/>
          <a:p>
            <a:r>
              <a:rPr lang="en-US"/>
              <a:t>Click icon to add picture</a:t>
            </a:r>
            <a:endParaRPr lang="da-DK"/>
          </a:p>
        </p:txBody>
      </p:sp>
      <p:sp>
        <p:nvSpPr>
          <p:cNvPr id="5" name="Pladsholder til slidenummer 4">
            <a:extLst>
              <a:ext uri="{FF2B5EF4-FFF2-40B4-BE49-F238E27FC236}">
                <a16:creationId xmlns:a16="http://schemas.microsoft.com/office/drawing/2014/main" id="{8E600EB8-6302-4AE6-9D81-F6C9C776C830}"/>
              </a:ext>
            </a:extLst>
          </p:cNvPr>
          <p:cNvSpPr>
            <a:spLocks noGrp="1"/>
          </p:cNvSpPr>
          <p:nvPr>
            <p:ph type="sldNum" sz="quarter" idx="12"/>
          </p:nvPr>
        </p:nvSpPr>
        <p:spPr/>
        <p:txBody>
          <a:bodyPr/>
          <a:lstStyle/>
          <a:p>
            <a:fld id="{EBB150E2-5CD4-4507-BF34-7B9F9A3DCDCE}" type="slidenum">
              <a:rPr lang="da-DK" smtClean="0"/>
              <a:t>‹#›</a:t>
            </a:fld>
            <a:endParaRPr lang="da-DK"/>
          </a:p>
        </p:txBody>
      </p:sp>
      <p:sp>
        <p:nvSpPr>
          <p:cNvPr id="10" name="TextBox 13">
            <a:extLst>
              <a:ext uri="{FF2B5EF4-FFF2-40B4-BE49-F238E27FC236}">
                <a16:creationId xmlns:a16="http://schemas.microsoft.com/office/drawing/2014/main" id="{77F4A193-C8F3-4C58-8E23-C8237B13B325}"/>
              </a:ext>
            </a:extLst>
          </p:cNvPr>
          <p:cNvSpPr txBox="1"/>
          <p:nvPr userDrawn="1"/>
        </p:nvSpPr>
        <p:spPr>
          <a:xfrm>
            <a:off x="-2130735" y="1664804"/>
            <a:ext cx="2016224" cy="769441"/>
          </a:xfrm>
          <a:prstGeom prst="rect">
            <a:avLst/>
          </a:prstGeom>
          <a:noFill/>
        </p:spPr>
        <p:txBody>
          <a:bodyPr wrap="square" lIns="0" tIns="0" rIns="0" bIns="0" rtlCol="0">
            <a:spAutoFit/>
          </a:bodyPr>
          <a:lstStyle/>
          <a:p>
            <a:pPr algn="r"/>
            <a:r>
              <a:rPr lang="da-DK" sz="1000" b="1" kern="1200" baseline="0" dirty="0">
                <a:solidFill>
                  <a:schemeClr val="tx1"/>
                </a:solidFill>
                <a:latin typeface="+mn-lt"/>
                <a:ea typeface="+mn-ea"/>
                <a:cs typeface="+mn-cs"/>
              </a:rPr>
              <a:t>Indsæt billede</a:t>
            </a:r>
            <a:endParaRPr lang="da-DK" sz="1000" kern="1200" baseline="0" dirty="0">
              <a:solidFill>
                <a:schemeClr val="tx1"/>
              </a:solidFill>
              <a:latin typeface="+mn-lt"/>
              <a:ea typeface="+mn-ea"/>
              <a:cs typeface="+mn-cs"/>
            </a:endParaRPr>
          </a:p>
          <a:p>
            <a:pPr algn="r"/>
            <a:r>
              <a:rPr lang="da-DK" sz="1000" kern="1200" baseline="0" dirty="0">
                <a:solidFill>
                  <a:schemeClr val="tx1"/>
                </a:solidFill>
                <a:latin typeface="+mn-lt"/>
                <a:ea typeface="+mn-ea"/>
                <a:cs typeface="+mn-cs"/>
              </a:rPr>
              <a:t>1. Klik på billede ikonet </a:t>
            </a:r>
          </a:p>
          <a:p>
            <a:pPr algn="r"/>
            <a:r>
              <a:rPr lang="da-DK" sz="1000" kern="1200" baseline="0" dirty="0">
                <a:solidFill>
                  <a:schemeClr val="tx1"/>
                </a:solidFill>
                <a:latin typeface="+mn-lt"/>
                <a:ea typeface="+mn-ea"/>
                <a:cs typeface="+mn-cs"/>
              </a:rPr>
              <a:t>og vælg dit billede</a:t>
            </a:r>
          </a:p>
          <a:p>
            <a:pPr algn="r"/>
            <a:r>
              <a:rPr lang="da-DK" sz="1000" kern="1200" baseline="0" dirty="0">
                <a:solidFill>
                  <a:schemeClr val="tx1"/>
                </a:solidFill>
                <a:latin typeface="+mn-lt"/>
                <a:ea typeface="+mn-ea"/>
                <a:cs typeface="+mn-cs"/>
              </a:rPr>
              <a:t>2. Højre klik på billede </a:t>
            </a:r>
            <a:br>
              <a:rPr lang="da-DK" sz="1000" kern="1200" baseline="0" dirty="0">
                <a:solidFill>
                  <a:schemeClr val="tx1"/>
                </a:solidFill>
                <a:latin typeface="+mn-lt"/>
                <a:ea typeface="+mn-ea"/>
                <a:cs typeface="+mn-cs"/>
              </a:rPr>
            </a:br>
            <a:r>
              <a:rPr lang="da-DK" sz="1000" kern="1200" baseline="0" dirty="0">
                <a:solidFill>
                  <a:schemeClr val="tx1"/>
                </a:solidFill>
                <a:latin typeface="+mn-lt"/>
                <a:ea typeface="+mn-ea"/>
                <a:cs typeface="+mn-cs"/>
              </a:rPr>
              <a:t>og vælg ’Placér bagerst’</a:t>
            </a:r>
          </a:p>
        </p:txBody>
      </p:sp>
      <p:sp>
        <p:nvSpPr>
          <p:cNvPr id="11" name="Text Placeholder 9">
            <a:extLst>
              <a:ext uri="{FF2B5EF4-FFF2-40B4-BE49-F238E27FC236}">
                <a16:creationId xmlns:a16="http://schemas.microsoft.com/office/drawing/2014/main" id="{8CC1A634-51ED-467C-BF49-3E74CA5C1731}"/>
              </a:ext>
            </a:extLst>
          </p:cNvPr>
          <p:cNvSpPr>
            <a:spLocks noGrp="1"/>
          </p:cNvSpPr>
          <p:nvPr>
            <p:ph type="body" sz="quarter" idx="14"/>
          </p:nvPr>
        </p:nvSpPr>
        <p:spPr>
          <a:xfrm>
            <a:off x="719139" y="3611120"/>
            <a:ext cx="4752962" cy="1978823"/>
          </a:xfrm>
        </p:spPr>
        <p:txBody>
          <a:bodyPr anchor="b" anchorCtr="0">
            <a:normAutofit/>
          </a:bodyPr>
          <a:lstStyle>
            <a:lvl1pPr marL="0" indent="0">
              <a:buNone/>
              <a:defRPr b="0"/>
            </a:lvl1pPr>
          </a:lstStyle>
          <a:p>
            <a:pPr lvl="0"/>
            <a:r>
              <a:rPr lang="en-US"/>
              <a:t>Click to edit Master text styles</a:t>
            </a:r>
          </a:p>
        </p:txBody>
      </p:sp>
      <p:sp>
        <p:nvSpPr>
          <p:cNvPr id="12" name="Titel 1">
            <a:extLst>
              <a:ext uri="{FF2B5EF4-FFF2-40B4-BE49-F238E27FC236}">
                <a16:creationId xmlns:a16="http://schemas.microsoft.com/office/drawing/2014/main" id="{EBAE3CD9-F39C-4FFA-B9F8-715B3FA93F4F}"/>
              </a:ext>
            </a:extLst>
          </p:cNvPr>
          <p:cNvSpPr>
            <a:spLocks noGrp="1"/>
          </p:cNvSpPr>
          <p:nvPr>
            <p:ph type="ctrTitle" hasCustomPrompt="1"/>
          </p:nvPr>
        </p:nvSpPr>
        <p:spPr>
          <a:xfrm>
            <a:off x="707107" y="1441846"/>
            <a:ext cx="10653711" cy="2169275"/>
          </a:xfrm>
        </p:spPr>
        <p:txBody>
          <a:bodyPr anchor="b">
            <a:normAutofit/>
          </a:bodyPr>
          <a:lstStyle>
            <a:lvl1pPr algn="ctr">
              <a:defRPr sz="7000" cap="all" baseline="0">
                <a:solidFill>
                  <a:schemeClr val="tx2"/>
                </a:solidFill>
              </a:defRPr>
            </a:lvl1pPr>
          </a:lstStyle>
          <a:p>
            <a:r>
              <a:rPr lang="da-DK" dirty="0"/>
              <a:t>redigere titeltypografien</a:t>
            </a:r>
          </a:p>
        </p:txBody>
      </p:sp>
      <p:sp>
        <p:nvSpPr>
          <p:cNvPr id="14" name="Text Placeholder 6">
            <a:extLst>
              <a:ext uri="{FF2B5EF4-FFF2-40B4-BE49-F238E27FC236}">
                <a16:creationId xmlns:a16="http://schemas.microsoft.com/office/drawing/2014/main" id="{7DD6AB2F-82D3-4724-9BA3-1A4F94E8A2F8}"/>
              </a:ext>
            </a:extLst>
          </p:cNvPr>
          <p:cNvSpPr>
            <a:spLocks noGrp="1"/>
          </p:cNvSpPr>
          <p:nvPr>
            <p:ph type="body" sz="quarter" idx="16"/>
          </p:nvPr>
        </p:nvSpPr>
        <p:spPr>
          <a:xfrm>
            <a:off x="5922000" y="269790"/>
            <a:ext cx="349200" cy="349200"/>
          </a:xfrm>
          <a:blipFill>
            <a:blip r:embed="rId3"/>
            <a:stretch>
              <a:fillRect/>
            </a:stretch>
          </a:blipFill>
        </p:spPr>
        <p:txBody>
          <a:bodyPr anchor="ctr" anchorCtr="0">
            <a:normAutofit/>
          </a:bodyPr>
          <a:lstStyle>
            <a:lvl1pPr algn="ctr">
              <a:defRPr sz="100" b="0">
                <a:solidFill>
                  <a:srgbClr val="E30A0B"/>
                </a:solidFill>
              </a:defRPr>
            </a:lvl1pPr>
          </a:lstStyle>
          <a:p>
            <a:pPr lvl="0"/>
            <a:r>
              <a:rPr lang="en-US"/>
              <a:t>Click to edit Master text styles</a:t>
            </a:r>
          </a:p>
        </p:txBody>
      </p:sp>
      <p:sp>
        <p:nvSpPr>
          <p:cNvPr id="9" name="Pladsholder til sidefod 4">
            <a:extLst>
              <a:ext uri="{FF2B5EF4-FFF2-40B4-BE49-F238E27FC236}">
                <a16:creationId xmlns:a16="http://schemas.microsoft.com/office/drawing/2014/main" id="{83288A0E-DDE6-4760-9266-9FBA1B86AD24}"/>
              </a:ext>
            </a:extLst>
          </p:cNvPr>
          <p:cNvSpPr>
            <a:spLocks noGrp="1"/>
          </p:cNvSpPr>
          <p:nvPr>
            <p:ph type="ftr" sz="quarter" idx="3"/>
          </p:nvPr>
        </p:nvSpPr>
        <p:spPr>
          <a:xfrm>
            <a:off x="1811547" y="6413500"/>
            <a:ext cx="9463177" cy="237600"/>
          </a:xfrm>
          <a:prstGeom prst="rect">
            <a:avLst/>
          </a:prstGeom>
        </p:spPr>
        <p:txBody>
          <a:bodyPr vert="horz" lIns="0" tIns="0" rIns="0" bIns="0" rtlCol="0" anchor="ctr"/>
          <a:lstStyle>
            <a:lvl1pPr algn="ctr">
              <a:defRPr sz="900">
                <a:solidFill>
                  <a:schemeClr val="tx1"/>
                </a:solidFill>
              </a:defRPr>
            </a:lvl1pPr>
          </a:lstStyle>
          <a:p>
            <a:r>
              <a:rPr lang="da-DK" dirty="0"/>
              <a:t>RØDE KORS / </a:t>
            </a:r>
            <a:r>
              <a:rPr lang="da-DK" dirty="0" err="1"/>
              <a:t>Titel‹nr</a:t>
            </a:r>
            <a:r>
              <a:rPr lang="da-DK" dirty="0"/>
              <a:t>.›</a:t>
            </a:r>
          </a:p>
        </p:txBody>
      </p:sp>
      <p:sp>
        <p:nvSpPr>
          <p:cNvPr id="13" name="Pladsholder til dato 3">
            <a:extLst>
              <a:ext uri="{FF2B5EF4-FFF2-40B4-BE49-F238E27FC236}">
                <a16:creationId xmlns:a16="http://schemas.microsoft.com/office/drawing/2014/main" id="{BCDADB2D-3124-4978-9AE2-CA35569E2588}"/>
              </a:ext>
            </a:extLst>
          </p:cNvPr>
          <p:cNvSpPr>
            <a:spLocks noGrp="1"/>
          </p:cNvSpPr>
          <p:nvPr>
            <p:ph type="dt" sz="half" idx="2"/>
          </p:nvPr>
        </p:nvSpPr>
        <p:spPr>
          <a:xfrm>
            <a:off x="838200" y="6413500"/>
            <a:ext cx="912962" cy="237601"/>
          </a:xfrm>
          <a:prstGeom prst="rect">
            <a:avLst/>
          </a:prstGeom>
        </p:spPr>
        <p:txBody>
          <a:bodyPr lIns="0"/>
          <a:lstStyle>
            <a:lvl1pPr>
              <a:defRPr sz="900"/>
            </a:lvl1pPr>
          </a:lstStyle>
          <a:p>
            <a:fld id="{421B6515-B044-4B1E-AAE6-9038F4CCD00C}" type="datetime1">
              <a:rPr lang="da-DK" smtClean="0"/>
              <a:t>13-03-2025</a:t>
            </a:fld>
            <a:endParaRPr lang="da-DK" dirty="0"/>
          </a:p>
        </p:txBody>
      </p:sp>
    </p:spTree>
    <p:extLst>
      <p:ext uri="{BB962C8B-B14F-4D97-AF65-F5344CB8AC3E}">
        <p14:creationId xmlns:p14="http://schemas.microsoft.com/office/powerpoint/2010/main" val="73836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osa background and Text">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BF10F232-FB8F-4C03-AC75-1B1028C29B6A}"/>
              </a:ext>
            </a:extLst>
          </p:cNvPr>
          <p:cNvSpPr/>
          <p:nvPr userDrawn="1"/>
        </p:nvSpPr>
        <p:spPr>
          <a:xfrm>
            <a:off x="-3600" y="-3599"/>
            <a:ext cx="12195600" cy="6298074"/>
          </a:xfrm>
          <a:prstGeom prst="rect">
            <a:avLst/>
          </a:prstGeom>
          <a:solidFill>
            <a:srgbClr val="FAE3E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a:p>
        </p:txBody>
      </p:sp>
      <p:sp>
        <p:nvSpPr>
          <p:cNvPr id="5" name="Pladsholder til slidenummer 4">
            <a:extLst>
              <a:ext uri="{FF2B5EF4-FFF2-40B4-BE49-F238E27FC236}">
                <a16:creationId xmlns:a16="http://schemas.microsoft.com/office/drawing/2014/main" id="{8E600EB8-6302-4AE6-9D81-F6C9C776C830}"/>
              </a:ext>
            </a:extLst>
          </p:cNvPr>
          <p:cNvSpPr>
            <a:spLocks noGrp="1"/>
          </p:cNvSpPr>
          <p:nvPr>
            <p:ph type="sldNum" sz="quarter" idx="12"/>
          </p:nvPr>
        </p:nvSpPr>
        <p:spPr/>
        <p:txBody>
          <a:bodyPr/>
          <a:lstStyle/>
          <a:p>
            <a:fld id="{EBB150E2-5CD4-4507-BF34-7B9F9A3DCDCE}" type="slidenum">
              <a:rPr lang="da-DK" smtClean="0"/>
              <a:t>‹#›</a:t>
            </a:fld>
            <a:endParaRPr lang="da-DK"/>
          </a:p>
        </p:txBody>
      </p:sp>
      <p:sp>
        <p:nvSpPr>
          <p:cNvPr id="10" name="TextBox 13">
            <a:extLst>
              <a:ext uri="{FF2B5EF4-FFF2-40B4-BE49-F238E27FC236}">
                <a16:creationId xmlns:a16="http://schemas.microsoft.com/office/drawing/2014/main" id="{77F4A193-C8F3-4C58-8E23-C8237B13B325}"/>
              </a:ext>
            </a:extLst>
          </p:cNvPr>
          <p:cNvSpPr txBox="1"/>
          <p:nvPr userDrawn="1"/>
        </p:nvSpPr>
        <p:spPr>
          <a:xfrm>
            <a:off x="-2130735" y="1664804"/>
            <a:ext cx="2016224" cy="769441"/>
          </a:xfrm>
          <a:prstGeom prst="rect">
            <a:avLst/>
          </a:prstGeom>
          <a:noFill/>
        </p:spPr>
        <p:txBody>
          <a:bodyPr wrap="square" lIns="0" tIns="0" rIns="0" bIns="0" rtlCol="0">
            <a:spAutoFit/>
          </a:bodyPr>
          <a:lstStyle/>
          <a:p>
            <a:pPr algn="r"/>
            <a:r>
              <a:rPr lang="da-DK" sz="1000" b="1" kern="1200" baseline="0" dirty="0">
                <a:solidFill>
                  <a:schemeClr val="tx1"/>
                </a:solidFill>
                <a:latin typeface="+mn-lt"/>
                <a:ea typeface="+mn-ea"/>
                <a:cs typeface="+mn-cs"/>
              </a:rPr>
              <a:t>Indsæt billede</a:t>
            </a:r>
            <a:endParaRPr lang="da-DK" sz="1000" kern="1200" baseline="0" dirty="0">
              <a:solidFill>
                <a:schemeClr val="tx1"/>
              </a:solidFill>
              <a:latin typeface="+mn-lt"/>
              <a:ea typeface="+mn-ea"/>
              <a:cs typeface="+mn-cs"/>
            </a:endParaRPr>
          </a:p>
          <a:p>
            <a:pPr algn="r"/>
            <a:r>
              <a:rPr lang="da-DK" sz="1000" kern="1200" baseline="0" dirty="0">
                <a:solidFill>
                  <a:schemeClr val="tx1"/>
                </a:solidFill>
                <a:latin typeface="+mn-lt"/>
                <a:ea typeface="+mn-ea"/>
                <a:cs typeface="+mn-cs"/>
              </a:rPr>
              <a:t>1. Klik på billede ikonet </a:t>
            </a:r>
          </a:p>
          <a:p>
            <a:pPr algn="r"/>
            <a:r>
              <a:rPr lang="da-DK" sz="1000" kern="1200" baseline="0" dirty="0">
                <a:solidFill>
                  <a:schemeClr val="tx1"/>
                </a:solidFill>
                <a:latin typeface="+mn-lt"/>
                <a:ea typeface="+mn-ea"/>
                <a:cs typeface="+mn-cs"/>
              </a:rPr>
              <a:t>og vælg dit billede</a:t>
            </a:r>
          </a:p>
          <a:p>
            <a:pPr algn="r"/>
            <a:r>
              <a:rPr lang="da-DK" sz="1000" kern="1200" baseline="0" dirty="0">
                <a:solidFill>
                  <a:schemeClr val="tx1"/>
                </a:solidFill>
                <a:latin typeface="+mn-lt"/>
                <a:ea typeface="+mn-ea"/>
                <a:cs typeface="+mn-cs"/>
              </a:rPr>
              <a:t>2. Højre klik på billede </a:t>
            </a:r>
            <a:br>
              <a:rPr lang="da-DK" sz="1000" kern="1200" baseline="0" dirty="0">
                <a:solidFill>
                  <a:schemeClr val="tx1"/>
                </a:solidFill>
                <a:latin typeface="+mn-lt"/>
                <a:ea typeface="+mn-ea"/>
                <a:cs typeface="+mn-cs"/>
              </a:rPr>
            </a:br>
            <a:r>
              <a:rPr lang="da-DK" sz="1000" kern="1200" baseline="0" dirty="0">
                <a:solidFill>
                  <a:schemeClr val="tx1"/>
                </a:solidFill>
                <a:latin typeface="+mn-lt"/>
                <a:ea typeface="+mn-ea"/>
                <a:cs typeface="+mn-cs"/>
              </a:rPr>
              <a:t>og vælg ’Placér bagerst’</a:t>
            </a:r>
          </a:p>
        </p:txBody>
      </p:sp>
      <p:sp>
        <p:nvSpPr>
          <p:cNvPr id="11" name="Text Placeholder 9">
            <a:extLst>
              <a:ext uri="{FF2B5EF4-FFF2-40B4-BE49-F238E27FC236}">
                <a16:creationId xmlns:a16="http://schemas.microsoft.com/office/drawing/2014/main" id="{8CC1A634-51ED-467C-BF49-3E74CA5C1731}"/>
              </a:ext>
            </a:extLst>
          </p:cNvPr>
          <p:cNvSpPr>
            <a:spLocks noGrp="1"/>
          </p:cNvSpPr>
          <p:nvPr>
            <p:ph type="body" sz="quarter" idx="14"/>
          </p:nvPr>
        </p:nvSpPr>
        <p:spPr>
          <a:xfrm>
            <a:off x="719139" y="3611120"/>
            <a:ext cx="4752962" cy="1978823"/>
          </a:xfrm>
        </p:spPr>
        <p:txBody>
          <a:bodyPr anchor="b" anchorCtr="0">
            <a:normAutofit/>
          </a:bodyPr>
          <a:lstStyle>
            <a:lvl1pPr marL="0" indent="0">
              <a:buNone/>
              <a:defRPr b="0"/>
            </a:lvl1pPr>
          </a:lstStyle>
          <a:p>
            <a:pPr lvl="0"/>
            <a:r>
              <a:rPr lang="en-US"/>
              <a:t>Click to edit Master text styles</a:t>
            </a:r>
          </a:p>
        </p:txBody>
      </p:sp>
      <p:sp>
        <p:nvSpPr>
          <p:cNvPr id="12" name="Titel 1">
            <a:extLst>
              <a:ext uri="{FF2B5EF4-FFF2-40B4-BE49-F238E27FC236}">
                <a16:creationId xmlns:a16="http://schemas.microsoft.com/office/drawing/2014/main" id="{EBAE3CD9-F39C-4FFA-B9F8-715B3FA93F4F}"/>
              </a:ext>
            </a:extLst>
          </p:cNvPr>
          <p:cNvSpPr>
            <a:spLocks noGrp="1"/>
          </p:cNvSpPr>
          <p:nvPr>
            <p:ph type="ctrTitle" hasCustomPrompt="1"/>
          </p:nvPr>
        </p:nvSpPr>
        <p:spPr>
          <a:xfrm>
            <a:off x="707107" y="1441846"/>
            <a:ext cx="10653711" cy="2169275"/>
          </a:xfrm>
        </p:spPr>
        <p:txBody>
          <a:bodyPr anchor="b">
            <a:normAutofit/>
          </a:bodyPr>
          <a:lstStyle>
            <a:lvl1pPr algn="ctr">
              <a:defRPr sz="7000" cap="all" baseline="0">
                <a:solidFill>
                  <a:schemeClr val="tx2"/>
                </a:solidFill>
              </a:defRPr>
            </a:lvl1pPr>
          </a:lstStyle>
          <a:p>
            <a:r>
              <a:rPr lang="da-DK" dirty="0"/>
              <a:t>redigere titeltypografien</a:t>
            </a:r>
          </a:p>
        </p:txBody>
      </p:sp>
      <p:pic>
        <p:nvPicPr>
          <p:cNvPr id="7" name="Picture 2" descr="D:\Transfer\RødeKors\PPT\logo\lille logo.wmf">
            <a:extLst>
              <a:ext uri="{FF2B5EF4-FFF2-40B4-BE49-F238E27FC236}">
                <a16:creationId xmlns:a16="http://schemas.microsoft.com/office/drawing/2014/main" id="{4746A85C-E327-4DF8-98C6-DC937BE6B098}"/>
              </a:ext>
            </a:extLst>
          </p:cNvPr>
          <p:cNvPicPr>
            <a:picLocks noChangeAspect="1" noChangeArrowheads="1"/>
          </p:cNvPicPr>
          <p:nvPr userDrawn="1"/>
        </p:nvPicPr>
        <p:blipFill>
          <a:blip r:embed="rId2" cstate="screen"/>
          <a:srcRect/>
          <a:stretch>
            <a:fillRect/>
          </a:stretch>
        </p:blipFill>
        <p:spPr bwMode="auto">
          <a:xfrm>
            <a:off x="5930902" y="274934"/>
            <a:ext cx="349250" cy="349250"/>
          </a:xfrm>
          <a:prstGeom prst="rect">
            <a:avLst/>
          </a:prstGeom>
          <a:noFill/>
        </p:spPr>
      </p:pic>
      <p:sp>
        <p:nvSpPr>
          <p:cNvPr id="9" name="Pladsholder til sidefod 4">
            <a:extLst>
              <a:ext uri="{FF2B5EF4-FFF2-40B4-BE49-F238E27FC236}">
                <a16:creationId xmlns:a16="http://schemas.microsoft.com/office/drawing/2014/main" id="{67C7E799-F1AE-460F-AB35-9F2F7BD02E2F}"/>
              </a:ext>
            </a:extLst>
          </p:cNvPr>
          <p:cNvSpPr>
            <a:spLocks noGrp="1"/>
          </p:cNvSpPr>
          <p:nvPr>
            <p:ph type="ftr" sz="quarter" idx="3"/>
          </p:nvPr>
        </p:nvSpPr>
        <p:spPr>
          <a:xfrm>
            <a:off x="1811547" y="6413500"/>
            <a:ext cx="9463177" cy="237600"/>
          </a:xfrm>
          <a:prstGeom prst="rect">
            <a:avLst/>
          </a:prstGeom>
        </p:spPr>
        <p:txBody>
          <a:bodyPr vert="horz" lIns="0" tIns="0" rIns="0" bIns="0" rtlCol="0" anchor="ctr"/>
          <a:lstStyle>
            <a:lvl1pPr algn="ctr">
              <a:defRPr sz="900">
                <a:solidFill>
                  <a:schemeClr val="tx1"/>
                </a:solidFill>
              </a:defRPr>
            </a:lvl1pPr>
          </a:lstStyle>
          <a:p>
            <a:r>
              <a:rPr lang="da-DK" dirty="0"/>
              <a:t>RØDE KORS / </a:t>
            </a:r>
            <a:r>
              <a:rPr lang="da-DK" dirty="0" err="1"/>
              <a:t>Titel‹nr</a:t>
            </a:r>
            <a:r>
              <a:rPr lang="da-DK" dirty="0"/>
              <a:t>.›</a:t>
            </a:r>
          </a:p>
        </p:txBody>
      </p:sp>
      <p:sp>
        <p:nvSpPr>
          <p:cNvPr id="13" name="Pladsholder til dato 3">
            <a:extLst>
              <a:ext uri="{FF2B5EF4-FFF2-40B4-BE49-F238E27FC236}">
                <a16:creationId xmlns:a16="http://schemas.microsoft.com/office/drawing/2014/main" id="{8B597A62-34E0-4C99-980F-34780D41C573}"/>
              </a:ext>
            </a:extLst>
          </p:cNvPr>
          <p:cNvSpPr>
            <a:spLocks noGrp="1"/>
          </p:cNvSpPr>
          <p:nvPr>
            <p:ph type="dt" sz="half" idx="2"/>
          </p:nvPr>
        </p:nvSpPr>
        <p:spPr>
          <a:xfrm>
            <a:off x="838200" y="6413500"/>
            <a:ext cx="912962" cy="237601"/>
          </a:xfrm>
          <a:prstGeom prst="rect">
            <a:avLst/>
          </a:prstGeom>
        </p:spPr>
        <p:txBody>
          <a:bodyPr lIns="0"/>
          <a:lstStyle>
            <a:lvl1pPr>
              <a:defRPr sz="900"/>
            </a:lvl1pPr>
          </a:lstStyle>
          <a:p>
            <a:fld id="{0FEBA8E1-730A-4B64-8CAB-F9E04B848E31}" type="datetime1">
              <a:rPr lang="da-DK" smtClean="0"/>
              <a:t>13-03-2025</a:t>
            </a:fld>
            <a:endParaRPr lang="da-DK" dirty="0"/>
          </a:p>
        </p:txBody>
      </p:sp>
    </p:spTree>
    <p:extLst>
      <p:ext uri="{BB962C8B-B14F-4D97-AF65-F5344CB8AC3E}">
        <p14:creationId xmlns:p14="http://schemas.microsoft.com/office/powerpoint/2010/main" val="70887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Image, White Smal Header and Text">
    <p:spTree>
      <p:nvGrpSpPr>
        <p:cNvPr id="1" name=""/>
        <p:cNvGrpSpPr/>
        <p:nvPr/>
      </p:nvGrpSpPr>
      <p:grpSpPr>
        <a:xfrm>
          <a:off x="0" y="0"/>
          <a:ext cx="0" cy="0"/>
          <a:chOff x="0" y="0"/>
          <a:chExt cx="0" cy="0"/>
        </a:xfrm>
      </p:grpSpPr>
      <p:sp>
        <p:nvSpPr>
          <p:cNvPr id="8" name="Pladsholder til billede 5">
            <a:extLst>
              <a:ext uri="{FF2B5EF4-FFF2-40B4-BE49-F238E27FC236}">
                <a16:creationId xmlns:a16="http://schemas.microsoft.com/office/drawing/2014/main" id="{B5C91276-46F3-4714-9729-BAD42F6D3A4B}"/>
              </a:ext>
            </a:extLst>
          </p:cNvPr>
          <p:cNvSpPr>
            <a:spLocks noGrp="1"/>
          </p:cNvSpPr>
          <p:nvPr>
            <p:ph type="pic" sz="quarter" idx="13"/>
          </p:nvPr>
        </p:nvSpPr>
        <p:spPr>
          <a:xfrm>
            <a:off x="-2" y="0"/>
            <a:ext cx="12192000" cy="6137999"/>
          </a:xfrm>
          <a:blipFill>
            <a:blip r:embed="rId2"/>
            <a:stretch>
              <a:fillRect/>
            </a:stretch>
          </a:blipFill>
        </p:spPr>
        <p:txBody>
          <a:bodyPr/>
          <a:lstStyle/>
          <a:p>
            <a:r>
              <a:rPr lang="en-US"/>
              <a:t>Click icon to add picture</a:t>
            </a:r>
            <a:endParaRPr lang="da-DK"/>
          </a:p>
        </p:txBody>
      </p:sp>
      <p:sp>
        <p:nvSpPr>
          <p:cNvPr id="5" name="Pladsholder til slidenummer 4">
            <a:extLst>
              <a:ext uri="{FF2B5EF4-FFF2-40B4-BE49-F238E27FC236}">
                <a16:creationId xmlns:a16="http://schemas.microsoft.com/office/drawing/2014/main" id="{8E600EB8-6302-4AE6-9D81-F6C9C776C830}"/>
              </a:ext>
            </a:extLst>
          </p:cNvPr>
          <p:cNvSpPr>
            <a:spLocks noGrp="1"/>
          </p:cNvSpPr>
          <p:nvPr>
            <p:ph type="sldNum" sz="quarter" idx="12"/>
          </p:nvPr>
        </p:nvSpPr>
        <p:spPr/>
        <p:txBody>
          <a:bodyPr/>
          <a:lstStyle/>
          <a:p>
            <a:fld id="{EBB150E2-5CD4-4507-BF34-7B9F9A3DCDCE}" type="slidenum">
              <a:rPr lang="da-DK" smtClean="0"/>
              <a:t>‹#›</a:t>
            </a:fld>
            <a:endParaRPr lang="da-DK"/>
          </a:p>
        </p:txBody>
      </p:sp>
      <p:sp>
        <p:nvSpPr>
          <p:cNvPr id="9" name="Title 1">
            <a:extLst>
              <a:ext uri="{FF2B5EF4-FFF2-40B4-BE49-F238E27FC236}">
                <a16:creationId xmlns:a16="http://schemas.microsoft.com/office/drawing/2014/main" id="{6D285655-7B15-465C-BD12-B5C41E445949}"/>
              </a:ext>
            </a:extLst>
          </p:cNvPr>
          <p:cNvSpPr>
            <a:spLocks noGrp="1"/>
          </p:cNvSpPr>
          <p:nvPr>
            <p:ph type="title" hasCustomPrompt="1"/>
          </p:nvPr>
        </p:nvSpPr>
        <p:spPr>
          <a:xfrm>
            <a:off x="719138" y="2475426"/>
            <a:ext cx="10653712" cy="1128498"/>
          </a:xfrm>
        </p:spPr>
        <p:txBody>
          <a:bodyPr anchor="t" anchorCtr="0">
            <a:noAutofit/>
          </a:bodyPr>
          <a:lstStyle>
            <a:lvl1pPr>
              <a:lnSpc>
                <a:spcPct val="80000"/>
              </a:lnSpc>
              <a:defRPr sz="4000" cap="all" baseline="0">
                <a:solidFill>
                  <a:schemeClr val="bg1"/>
                </a:solidFill>
              </a:defRPr>
            </a:lvl1pPr>
          </a:lstStyle>
          <a:p>
            <a:r>
              <a:rPr lang="da-DK" dirty="0"/>
              <a:t>Klik for at redigere teksttypografierne</a:t>
            </a:r>
            <a:endParaRPr lang="da-DK" noProof="0" dirty="0"/>
          </a:p>
        </p:txBody>
      </p:sp>
      <p:sp>
        <p:nvSpPr>
          <p:cNvPr id="12" name="Text Placeholder 12">
            <a:extLst>
              <a:ext uri="{FF2B5EF4-FFF2-40B4-BE49-F238E27FC236}">
                <a16:creationId xmlns:a16="http://schemas.microsoft.com/office/drawing/2014/main" id="{7BE11E05-EB07-47A1-A1CC-94CCBAB10153}"/>
              </a:ext>
            </a:extLst>
          </p:cNvPr>
          <p:cNvSpPr>
            <a:spLocks noGrp="1"/>
          </p:cNvSpPr>
          <p:nvPr>
            <p:ph type="body" sz="quarter" idx="14"/>
          </p:nvPr>
        </p:nvSpPr>
        <p:spPr>
          <a:xfrm>
            <a:off x="719140" y="3610800"/>
            <a:ext cx="4932362" cy="1995110"/>
          </a:xfrm>
        </p:spPr>
        <p:txBody>
          <a:bodyPr anchor="b" anchorCtr="0">
            <a:normAutofit/>
          </a:bodyPr>
          <a:lstStyle>
            <a:lvl1pPr marL="0" indent="0">
              <a:buNone/>
              <a:defRPr b="1">
                <a:solidFill>
                  <a:schemeClr val="bg1"/>
                </a:solidFill>
              </a:defRPr>
            </a:lvl1pPr>
            <a:lvl2pPr marL="0" indent="0">
              <a:buFont typeface="Arial" panose="020B0604020202020204" pitchFamily="34" charset="0"/>
              <a:buNone/>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 name="TextBox 15">
            <a:extLst>
              <a:ext uri="{FF2B5EF4-FFF2-40B4-BE49-F238E27FC236}">
                <a16:creationId xmlns:a16="http://schemas.microsoft.com/office/drawing/2014/main" id="{137EC53C-4A67-4445-9BAE-E4EE11961172}"/>
              </a:ext>
            </a:extLst>
          </p:cNvPr>
          <p:cNvSpPr txBox="1"/>
          <p:nvPr userDrawn="1"/>
        </p:nvSpPr>
        <p:spPr>
          <a:xfrm>
            <a:off x="-2130735" y="1664804"/>
            <a:ext cx="2016224" cy="4154984"/>
          </a:xfrm>
          <a:prstGeom prst="rect">
            <a:avLst/>
          </a:prstGeom>
          <a:noFill/>
        </p:spPr>
        <p:txBody>
          <a:bodyPr wrap="square" lIns="0" tIns="0" rIns="0" bIns="0" rtlCol="0">
            <a:spAutoFit/>
          </a:bodyPr>
          <a:lstStyle/>
          <a:p>
            <a:pPr algn="r"/>
            <a:r>
              <a:rPr lang="da-DK" sz="1000" b="1" kern="1200" baseline="0" dirty="0">
                <a:solidFill>
                  <a:schemeClr val="tx1"/>
                </a:solidFill>
                <a:latin typeface="+mn-lt"/>
                <a:ea typeface="+mn-ea"/>
                <a:cs typeface="+mn-cs"/>
              </a:rPr>
              <a:t>Indsæt billede</a:t>
            </a:r>
            <a:endParaRPr lang="da-DK" sz="1000" kern="1200" baseline="0" dirty="0">
              <a:solidFill>
                <a:schemeClr val="tx1"/>
              </a:solidFill>
              <a:latin typeface="+mn-lt"/>
              <a:ea typeface="+mn-ea"/>
              <a:cs typeface="+mn-cs"/>
            </a:endParaRPr>
          </a:p>
          <a:p>
            <a:pPr algn="r"/>
            <a:r>
              <a:rPr lang="da-DK" sz="1000" kern="1200" baseline="0" dirty="0">
                <a:solidFill>
                  <a:schemeClr val="tx1"/>
                </a:solidFill>
                <a:latin typeface="+mn-lt"/>
                <a:ea typeface="+mn-ea"/>
                <a:cs typeface="+mn-cs"/>
              </a:rPr>
              <a:t>1. Klik på billede ikonet </a:t>
            </a:r>
          </a:p>
          <a:p>
            <a:pPr algn="r"/>
            <a:r>
              <a:rPr lang="da-DK" sz="1000" kern="1200" baseline="0" dirty="0">
                <a:solidFill>
                  <a:schemeClr val="tx1"/>
                </a:solidFill>
                <a:latin typeface="+mn-lt"/>
                <a:ea typeface="+mn-ea"/>
                <a:cs typeface="+mn-cs"/>
              </a:rPr>
              <a:t>og vælg dit billede</a:t>
            </a:r>
          </a:p>
          <a:p>
            <a:pPr algn="r"/>
            <a:r>
              <a:rPr lang="da-DK" sz="1000" kern="1200" baseline="0" dirty="0">
                <a:solidFill>
                  <a:schemeClr val="tx1"/>
                </a:solidFill>
                <a:latin typeface="+mn-lt"/>
                <a:ea typeface="+mn-ea"/>
                <a:cs typeface="+mn-cs"/>
              </a:rPr>
              <a:t>2. Højre klik på billede </a:t>
            </a:r>
            <a:br>
              <a:rPr lang="da-DK" sz="1000" kern="1200" baseline="0" dirty="0">
                <a:solidFill>
                  <a:schemeClr val="tx1"/>
                </a:solidFill>
                <a:latin typeface="+mn-lt"/>
                <a:ea typeface="+mn-ea"/>
                <a:cs typeface="+mn-cs"/>
              </a:rPr>
            </a:br>
            <a:r>
              <a:rPr lang="da-DK" sz="1000" kern="1200" baseline="0" dirty="0">
                <a:solidFill>
                  <a:schemeClr val="tx1"/>
                </a:solidFill>
                <a:latin typeface="+mn-lt"/>
                <a:ea typeface="+mn-ea"/>
                <a:cs typeface="+mn-cs"/>
              </a:rPr>
              <a:t>og vælg ’Placér bagerst’</a:t>
            </a:r>
          </a:p>
          <a:p>
            <a:pPr algn="r"/>
            <a:endParaRPr lang="da-DK" sz="1000" kern="1200" baseline="0" dirty="0">
              <a:solidFill>
                <a:schemeClr val="tx1"/>
              </a:solidFill>
              <a:latin typeface="+mn-lt"/>
              <a:ea typeface="+mn-ea"/>
              <a:cs typeface="+mn-cs"/>
            </a:endParaRPr>
          </a:p>
          <a:p>
            <a:pPr algn="r"/>
            <a:endParaRPr lang="da-DK" sz="1000" kern="1200" baseline="0" dirty="0">
              <a:solidFill>
                <a:schemeClr val="tx1"/>
              </a:solidFill>
              <a:latin typeface="+mn-lt"/>
              <a:ea typeface="+mn-ea"/>
              <a:cs typeface="+mn-cs"/>
            </a:endParaRPr>
          </a:p>
          <a:p>
            <a:pPr algn="r"/>
            <a:endParaRPr lang="da-DK" sz="1000" kern="1200" baseline="0" dirty="0">
              <a:solidFill>
                <a:schemeClr val="tx1"/>
              </a:solidFill>
              <a:latin typeface="+mn-lt"/>
              <a:ea typeface="+mn-ea"/>
              <a:cs typeface="+mn-cs"/>
            </a:endParaRPr>
          </a:p>
          <a:p>
            <a:pPr algn="r"/>
            <a:endParaRPr lang="da-DK" sz="1000" kern="1200" baseline="0" dirty="0">
              <a:solidFill>
                <a:schemeClr val="tx1"/>
              </a:solidFill>
              <a:latin typeface="+mn-lt"/>
              <a:ea typeface="+mn-ea"/>
              <a:cs typeface="+mn-cs"/>
            </a:endParaRPr>
          </a:p>
          <a:p>
            <a:pPr algn="r"/>
            <a:endParaRPr lang="da-DK" sz="1000" kern="1200" baseline="0" dirty="0">
              <a:solidFill>
                <a:schemeClr val="tx1"/>
              </a:solidFill>
              <a:latin typeface="+mn-lt"/>
              <a:ea typeface="+mn-ea"/>
              <a:cs typeface="+mn-cs"/>
            </a:endParaRPr>
          </a:p>
          <a:p>
            <a:pPr algn="r"/>
            <a:endParaRPr lang="da-DK" sz="1000" kern="1200" baseline="0" dirty="0">
              <a:solidFill>
                <a:schemeClr val="tx1"/>
              </a:solidFill>
              <a:latin typeface="+mn-lt"/>
              <a:ea typeface="+mn-ea"/>
              <a:cs typeface="+mn-cs"/>
            </a:endParaRPr>
          </a:p>
          <a:p>
            <a:pPr algn="r"/>
            <a:endParaRPr lang="da-DK" sz="1000" kern="1200" baseline="0" dirty="0">
              <a:solidFill>
                <a:schemeClr val="tx1"/>
              </a:solidFill>
              <a:latin typeface="+mn-lt"/>
              <a:ea typeface="+mn-ea"/>
              <a:cs typeface="+mn-cs"/>
            </a:endParaRPr>
          </a:p>
          <a:p>
            <a:pPr algn="r"/>
            <a:endParaRPr lang="da-DK" sz="1000" kern="1200" baseline="0" dirty="0">
              <a:solidFill>
                <a:schemeClr val="tx1"/>
              </a:solidFill>
              <a:latin typeface="+mn-lt"/>
              <a:ea typeface="+mn-ea"/>
              <a:cs typeface="+mn-cs"/>
            </a:endParaRPr>
          </a:p>
          <a:p>
            <a:pPr algn="r"/>
            <a:endParaRPr lang="da-DK" sz="1000" kern="1200" baseline="0" dirty="0">
              <a:solidFill>
                <a:schemeClr val="tx1"/>
              </a:solidFill>
              <a:latin typeface="+mn-lt"/>
              <a:ea typeface="+mn-ea"/>
              <a:cs typeface="+mn-cs"/>
            </a:endParaRPr>
          </a:p>
          <a:p>
            <a:pPr algn="r"/>
            <a:endParaRPr lang="da-DK" sz="1000" kern="1200" baseline="0" dirty="0">
              <a:solidFill>
                <a:schemeClr val="tx1"/>
              </a:solidFill>
              <a:latin typeface="+mn-lt"/>
              <a:ea typeface="+mn-ea"/>
              <a:cs typeface="+mn-cs"/>
            </a:endParaRPr>
          </a:p>
          <a:p>
            <a:pPr algn="r"/>
            <a:endParaRPr lang="da-DK" sz="1000" kern="1200" baseline="0" dirty="0">
              <a:solidFill>
                <a:schemeClr val="tx1"/>
              </a:solidFill>
              <a:latin typeface="+mn-lt"/>
              <a:ea typeface="+mn-ea"/>
              <a:cs typeface="+mn-cs"/>
            </a:endParaRPr>
          </a:p>
          <a:p>
            <a:pPr algn="r"/>
            <a:endParaRPr lang="da-DK" sz="1000" kern="1200" baseline="0" dirty="0">
              <a:solidFill>
                <a:schemeClr val="tx1"/>
              </a:solidFill>
              <a:latin typeface="+mn-lt"/>
              <a:ea typeface="+mn-ea"/>
              <a:cs typeface="+mn-cs"/>
            </a:endParaRPr>
          </a:p>
          <a:p>
            <a:pPr algn="r"/>
            <a:endParaRPr lang="da-DK" sz="1000" kern="1200" baseline="0" dirty="0">
              <a:solidFill>
                <a:schemeClr val="tx1"/>
              </a:solidFill>
              <a:latin typeface="+mn-lt"/>
              <a:ea typeface="+mn-ea"/>
              <a:cs typeface="+mn-cs"/>
            </a:endParaRPr>
          </a:p>
          <a:p>
            <a:pPr algn="r"/>
            <a:endParaRPr lang="da-DK" sz="1000" kern="1200" baseline="0" dirty="0">
              <a:solidFill>
                <a:schemeClr val="tx1"/>
              </a:solidFill>
              <a:latin typeface="+mn-lt"/>
              <a:ea typeface="+mn-ea"/>
              <a:cs typeface="+mn-cs"/>
            </a:endParaRPr>
          </a:p>
          <a:p>
            <a:pPr algn="r"/>
            <a:endParaRPr lang="da-DK" sz="1000" kern="1200" baseline="0" dirty="0">
              <a:solidFill>
                <a:schemeClr val="tx1"/>
              </a:solidFill>
              <a:latin typeface="+mn-lt"/>
              <a:ea typeface="+mn-ea"/>
              <a:cs typeface="+mn-cs"/>
            </a:endParaRPr>
          </a:p>
          <a:p>
            <a:pPr algn="r"/>
            <a:endParaRPr lang="da-DK" sz="1000" kern="1200" baseline="0" dirty="0">
              <a:solidFill>
                <a:schemeClr val="tx1"/>
              </a:solidFill>
              <a:latin typeface="+mn-lt"/>
              <a:ea typeface="+mn-ea"/>
              <a:cs typeface="+mn-cs"/>
            </a:endParaRPr>
          </a:p>
          <a:p>
            <a:pPr algn="r"/>
            <a:endParaRPr lang="da-DK" sz="1000" kern="1200" baseline="0" dirty="0">
              <a:solidFill>
                <a:schemeClr val="tx1"/>
              </a:solidFill>
              <a:latin typeface="+mn-lt"/>
              <a:ea typeface="+mn-ea"/>
              <a:cs typeface="+mn-cs"/>
            </a:endParaRPr>
          </a:p>
          <a:p>
            <a:pPr algn="r"/>
            <a:endParaRPr lang="da-DK" sz="1000" kern="1200" baseline="0" dirty="0">
              <a:solidFill>
                <a:schemeClr val="tx1"/>
              </a:solidFill>
              <a:latin typeface="+mn-lt"/>
              <a:ea typeface="+mn-ea"/>
              <a:cs typeface="+mn-cs"/>
            </a:endParaRPr>
          </a:p>
          <a:p>
            <a:pPr algn="r"/>
            <a:endParaRPr lang="da-DK" sz="1000" kern="1200" baseline="0" dirty="0">
              <a:solidFill>
                <a:schemeClr val="tx1"/>
              </a:solidFill>
              <a:latin typeface="+mn-lt"/>
              <a:ea typeface="+mn-ea"/>
              <a:cs typeface="+mn-cs"/>
            </a:endParaRPr>
          </a:p>
          <a:p>
            <a:pPr algn="r"/>
            <a:endParaRPr lang="da-DK" sz="1000" kern="1200" baseline="0" dirty="0">
              <a:solidFill>
                <a:schemeClr val="tx1"/>
              </a:solidFill>
              <a:latin typeface="+mn-lt"/>
              <a:ea typeface="+mn-ea"/>
              <a:cs typeface="+mn-cs"/>
            </a:endParaRPr>
          </a:p>
          <a:p>
            <a:pPr algn="r"/>
            <a:r>
              <a:rPr lang="da-DK" sz="1000" b="1" kern="1200" baseline="0" dirty="0">
                <a:solidFill>
                  <a:schemeClr val="tx1"/>
                </a:solidFill>
                <a:latin typeface="+mn-lt"/>
                <a:ea typeface="+mn-ea"/>
                <a:cs typeface="+mn-cs"/>
              </a:rPr>
              <a:t>Fremhævet tekst </a:t>
            </a:r>
          </a:p>
          <a:p>
            <a:pPr algn="r"/>
            <a:r>
              <a:rPr lang="da-DK" sz="1000" b="1" kern="1200" baseline="0" dirty="0">
                <a:solidFill>
                  <a:schemeClr val="tx1"/>
                </a:solidFill>
                <a:latin typeface="+mn-lt"/>
                <a:ea typeface="+mn-ea"/>
                <a:cs typeface="+mn-cs"/>
              </a:rPr>
              <a:t>sættes i Bold</a:t>
            </a:r>
          </a:p>
        </p:txBody>
      </p:sp>
      <p:sp>
        <p:nvSpPr>
          <p:cNvPr id="17" name="Text Placeholder 6">
            <a:extLst>
              <a:ext uri="{FF2B5EF4-FFF2-40B4-BE49-F238E27FC236}">
                <a16:creationId xmlns:a16="http://schemas.microsoft.com/office/drawing/2014/main" id="{5592812C-89AD-4A9D-997E-BF3AFC552221}"/>
              </a:ext>
            </a:extLst>
          </p:cNvPr>
          <p:cNvSpPr>
            <a:spLocks noGrp="1"/>
          </p:cNvSpPr>
          <p:nvPr>
            <p:ph type="body" sz="quarter" idx="16"/>
          </p:nvPr>
        </p:nvSpPr>
        <p:spPr>
          <a:xfrm>
            <a:off x="5922000" y="269790"/>
            <a:ext cx="349200" cy="349200"/>
          </a:xfrm>
          <a:blipFill>
            <a:blip r:embed="rId3"/>
            <a:stretch>
              <a:fillRect/>
            </a:stretch>
          </a:blipFill>
        </p:spPr>
        <p:txBody>
          <a:bodyPr anchor="ctr" anchorCtr="0">
            <a:normAutofit/>
          </a:bodyPr>
          <a:lstStyle>
            <a:lvl1pPr algn="ctr">
              <a:defRPr sz="100" b="0">
                <a:solidFill>
                  <a:srgbClr val="E30A0B"/>
                </a:solidFill>
              </a:defRPr>
            </a:lvl1pPr>
          </a:lstStyle>
          <a:p>
            <a:pPr lvl="0"/>
            <a:r>
              <a:rPr lang="en-US"/>
              <a:t>Click to edit Master text styles</a:t>
            </a:r>
          </a:p>
        </p:txBody>
      </p:sp>
      <p:sp>
        <p:nvSpPr>
          <p:cNvPr id="10" name="Pladsholder til sidefod 4">
            <a:extLst>
              <a:ext uri="{FF2B5EF4-FFF2-40B4-BE49-F238E27FC236}">
                <a16:creationId xmlns:a16="http://schemas.microsoft.com/office/drawing/2014/main" id="{2D727E08-6291-4296-A574-6C42A6B6C86B}"/>
              </a:ext>
            </a:extLst>
          </p:cNvPr>
          <p:cNvSpPr>
            <a:spLocks noGrp="1"/>
          </p:cNvSpPr>
          <p:nvPr>
            <p:ph type="ftr" sz="quarter" idx="3"/>
          </p:nvPr>
        </p:nvSpPr>
        <p:spPr>
          <a:xfrm>
            <a:off x="1811547" y="6413500"/>
            <a:ext cx="9463177" cy="237600"/>
          </a:xfrm>
          <a:prstGeom prst="rect">
            <a:avLst/>
          </a:prstGeom>
        </p:spPr>
        <p:txBody>
          <a:bodyPr vert="horz" lIns="0" tIns="0" rIns="0" bIns="0" rtlCol="0" anchor="ctr"/>
          <a:lstStyle>
            <a:lvl1pPr algn="ctr">
              <a:defRPr sz="900">
                <a:solidFill>
                  <a:schemeClr val="tx1"/>
                </a:solidFill>
              </a:defRPr>
            </a:lvl1pPr>
          </a:lstStyle>
          <a:p>
            <a:r>
              <a:rPr lang="da-DK" dirty="0"/>
              <a:t>RØDE KORS / </a:t>
            </a:r>
            <a:r>
              <a:rPr lang="da-DK" dirty="0" err="1"/>
              <a:t>Titel‹nr</a:t>
            </a:r>
            <a:r>
              <a:rPr lang="da-DK" dirty="0"/>
              <a:t>.›</a:t>
            </a:r>
          </a:p>
        </p:txBody>
      </p:sp>
      <p:sp>
        <p:nvSpPr>
          <p:cNvPr id="11" name="Pladsholder til dato 3">
            <a:extLst>
              <a:ext uri="{FF2B5EF4-FFF2-40B4-BE49-F238E27FC236}">
                <a16:creationId xmlns:a16="http://schemas.microsoft.com/office/drawing/2014/main" id="{BF2DE549-DEB6-4370-BFA9-E84867C65A0C}"/>
              </a:ext>
            </a:extLst>
          </p:cNvPr>
          <p:cNvSpPr>
            <a:spLocks noGrp="1"/>
          </p:cNvSpPr>
          <p:nvPr>
            <p:ph type="dt" sz="half" idx="2"/>
          </p:nvPr>
        </p:nvSpPr>
        <p:spPr>
          <a:xfrm>
            <a:off x="838200" y="6413500"/>
            <a:ext cx="912962" cy="237601"/>
          </a:xfrm>
          <a:prstGeom prst="rect">
            <a:avLst/>
          </a:prstGeom>
        </p:spPr>
        <p:txBody>
          <a:bodyPr lIns="0"/>
          <a:lstStyle>
            <a:lvl1pPr>
              <a:defRPr sz="900"/>
            </a:lvl1pPr>
          </a:lstStyle>
          <a:p>
            <a:fld id="{C3AF4D17-C2E4-4D3E-A134-ADABEFCC31AD}" type="datetime1">
              <a:rPr lang="da-DK" smtClean="0"/>
              <a:t>13-03-2025</a:t>
            </a:fld>
            <a:endParaRPr lang="da-DK" dirty="0"/>
          </a:p>
        </p:txBody>
      </p:sp>
    </p:spTree>
    <p:extLst>
      <p:ext uri="{BB962C8B-B14F-4D97-AF65-F5344CB8AC3E}">
        <p14:creationId xmlns:p14="http://schemas.microsoft.com/office/powerpoint/2010/main" val="2184754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Image and Text">
    <p:spTree>
      <p:nvGrpSpPr>
        <p:cNvPr id="1" name=""/>
        <p:cNvGrpSpPr/>
        <p:nvPr/>
      </p:nvGrpSpPr>
      <p:grpSpPr>
        <a:xfrm>
          <a:off x="0" y="0"/>
          <a:ext cx="0" cy="0"/>
          <a:chOff x="0" y="0"/>
          <a:chExt cx="0" cy="0"/>
        </a:xfrm>
      </p:grpSpPr>
      <p:sp>
        <p:nvSpPr>
          <p:cNvPr id="8" name="Pladsholder til billede 5">
            <a:extLst>
              <a:ext uri="{FF2B5EF4-FFF2-40B4-BE49-F238E27FC236}">
                <a16:creationId xmlns:a16="http://schemas.microsoft.com/office/drawing/2014/main" id="{B5C91276-46F3-4714-9729-BAD42F6D3A4B}"/>
              </a:ext>
            </a:extLst>
          </p:cNvPr>
          <p:cNvSpPr>
            <a:spLocks noGrp="1"/>
          </p:cNvSpPr>
          <p:nvPr>
            <p:ph type="pic" sz="quarter" idx="13"/>
          </p:nvPr>
        </p:nvSpPr>
        <p:spPr>
          <a:xfrm>
            <a:off x="-2" y="0"/>
            <a:ext cx="12192000" cy="6138000"/>
          </a:xfrm>
          <a:blipFill>
            <a:blip r:embed="rId2"/>
            <a:stretch>
              <a:fillRect/>
            </a:stretch>
          </a:blipFill>
        </p:spPr>
        <p:txBody>
          <a:bodyPr/>
          <a:lstStyle/>
          <a:p>
            <a:r>
              <a:rPr lang="en-US"/>
              <a:t>Click icon to add picture</a:t>
            </a:r>
            <a:endParaRPr lang="da-DK"/>
          </a:p>
        </p:txBody>
      </p:sp>
      <p:sp>
        <p:nvSpPr>
          <p:cNvPr id="5" name="Pladsholder til slidenummer 4">
            <a:extLst>
              <a:ext uri="{FF2B5EF4-FFF2-40B4-BE49-F238E27FC236}">
                <a16:creationId xmlns:a16="http://schemas.microsoft.com/office/drawing/2014/main" id="{8E600EB8-6302-4AE6-9D81-F6C9C776C830}"/>
              </a:ext>
            </a:extLst>
          </p:cNvPr>
          <p:cNvSpPr>
            <a:spLocks noGrp="1"/>
          </p:cNvSpPr>
          <p:nvPr>
            <p:ph type="sldNum" sz="quarter" idx="12"/>
          </p:nvPr>
        </p:nvSpPr>
        <p:spPr/>
        <p:txBody>
          <a:bodyPr/>
          <a:lstStyle/>
          <a:p>
            <a:fld id="{EBB150E2-5CD4-4507-BF34-7B9F9A3DCDCE}" type="slidenum">
              <a:rPr lang="da-DK" smtClean="0"/>
              <a:t>‹#›</a:t>
            </a:fld>
            <a:endParaRPr lang="da-DK"/>
          </a:p>
        </p:txBody>
      </p:sp>
      <p:sp>
        <p:nvSpPr>
          <p:cNvPr id="12" name="Text Placeholder 12">
            <a:extLst>
              <a:ext uri="{FF2B5EF4-FFF2-40B4-BE49-F238E27FC236}">
                <a16:creationId xmlns:a16="http://schemas.microsoft.com/office/drawing/2014/main" id="{7BE11E05-EB07-47A1-A1CC-94CCBAB10153}"/>
              </a:ext>
            </a:extLst>
          </p:cNvPr>
          <p:cNvSpPr>
            <a:spLocks noGrp="1"/>
          </p:cNvSpPr>
          <p:nvPr>
            <p:ph type="body" sz="quarter" idx="14"/>
          </p:nvPr>
        </p:nvSpPr>
        <p:spPr>
          <a:xfrm>
            <a:off x="719140" y="3429000"/>
            <a:ext cx="4932362" cy="2189747"/>
          </a:xfrm>
        </p:spPr>
        <p:txBody>
          <a:bodyPr anchor="b" anchorCtr="0">
            <a:normAutofit/>
          </a:bodyPr>
          <a:lstStyle>
            <a:lvl1pPr marL="0" indent="0">
              <a:buNone/>
              <a:defRPr b="1">
                <a:solidFill>
                  <a:schemeClr val="bg1"/>
                </a:solidFill>
              </a:defRPr>
            </a:lvl1pPr>
            <a:lvl2pPr marL="0" indent="0">
              <a:buFont typeface="Arial" panose="020B0604020202020204" pitchFamily="34" charset="0"/>
              <a:buNone/>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 name="TextBox 15">
            <a:extLst>
              <a:ext uri="{FF2B5EF4-FFF2-40B4-BE49-F238E27FC236}">
                <a16:creationId xmlns:a16="http://schemas.microsoft.com/office/drawing/2014/main" id="{137EC53C-4A67-4445-9BAE-E4EE11961172}"/>
              </a:ext>
            </a:extLst>
          </p:cNvPr>
          <p:cNvSpPr txBox="1"/>
          <p:nvPr userDrawn="1"/>
        </p:nvSpPr>
        <p:spPr>
          <a:xfrm>
            <a:off x="-2130735" y="1664804"/>
            <a:ext cx="2016224" cy="923330"/>
          </a:xfrm>
          <a:prstGeom prst="rect">
            <a:avLst/>
          </a:prstGeom>
          <a:noFill/>
        </p:spPr>
        <p:txBody>
          <a:bodyPr wrap="square" lIns="0" tIns="0" rIns="0" bIns="0" rtlCol="0">
            <a:spAutoFit/>
          </a:bodyPr>
          <a:lstStyle/>
          <a:p>
            <a:pPr algn="r"/>
            <a:r>
              <a:rPr lang="da-DK" sz="1000" b="1" kern="1200" baseline="0" dirty="0">
                <a:solidFill>
                  <a:schemeClr val="tx1"/>
                </a:solidFill>
                <a:latin typeface="+mn-lt"/>
                <a:ea typeface="+mn-ea"/>
                <a:cs typeface="+mn-cs"/>
              </a:rPr>
              <a:t>Indsæt billede</a:t>
            </a:r>
            <a:endParaRPr lang="da-DK" sz="1000" kern="1200" baseline="0" dirty="0">
              <a:solidFill>
                <a:schemeClr val="tx1"/>
              </a:solidFill>
              <a:latin typeface="+mn-lt"/>
              <a:ea typeface="+mn-ea"/>
              <a:cs typeface="+mn-cs"/>
            </a:endParaRPr>
          </a:p>
          <a:p>
            <a:pPr algn="r"/>
            <a:r>
              <a:rPr lang="da-DK" sz="1000" kern="1200" baseline="0" dirty="0">
                <a:solidFill>
                  <a:schemeClr val="tx1"/>
                </a:solidFill>
                <a:latin typeface="+mn-lt"/>
                <a:ea typeface="+mn-ea"/>
                <a:cs typeface="+mn-cs"/>
              </a:rPr>
              <a:t>1. Klik på billede ikonet </a:t>
            </a:r>
          </a:p>
          <a:p>
            <a:pPr algn="r"/>
            <a:r>
              <a:rPr lang="da-DK" sz="1000" kern="1200" baseline="0" dirty="0">
                <a:solidFill>
                  <a:schemeClr val="tx1"/>
                </a:solidFill>
                <a:latin typeface="+mn-lt"/>
                <a:ea typeface="+mn-ea"/>
                <a:cs typeface="+mn-cs"/>
              </a:rPr>
              <a:t>og vælg dit billede</a:t>
            </a:r>
          </a:p>
          <a:p>
            <a:pPr algn="r"/>
            <a:r>
              <a:rPr lang="da-DK" sz="1000" kern="1200" baseline="0" dirty="0">
                <a:solidFill>
                  <a:schemeClr val="tx1"/>
                </a:solidFill>
                <a:latin typeface="+mn-lt"/>
                <a:ea typeface="+mn-ea"/>
                <a:cs typeface="+mn-cs"/>
              </a:rPr>
              <a:t>2. Højre klik på billede </a:t>
            </a:r>
            <a:br>
              <a:rPr lang="da-DK" sz="1000" kern="1200" baseline="0" dirty="0">
                <a:solidFill>
                  <a:schemeClr val="tx1"/>
                </a:solidFill>
                <a:latin typeface="+mn-lt"/>
                <a:ea typeface="+mn-ea"/>
                <a:cs typeface="+mn-cs"/>
              </a:rPr>
            </a:br>
            <a:r>
              <a:rPr lang="da-DK" sz="1000" kern="1200" baseline="0" dirty="0">
                <a:solidFill>
                  <a:schemeClr val="tx1"/>
                </a:solidFill>
                <a:latin typeface="+mn-lt"/>
                <a:ea typeface="+mn-ea"/>
                <a:cs typeface="+mn-cs"/>
              </a:rPr>
              <a:t>og vælg ’Placér bagerst’</a:t>
            </a:r>
          </a:p>
          <a:p>
            <a:pPr algn="r"/>
            <a:endParaRPr lang="da-DK" sz="1000" kern="1200" baseline="0" dirty="0">
              <a:solidFill>
                <a:schemeClr val="tx1"/>
              </a:solidFill>
              <a:latin typeface="+mn-lt"/>
              <a:ea typeface="+mn-ea"/>
              <a:cs typeface="+mn-cs"/>
            </a:endParaRPr>
          </a:p>
        </p:txBody>
      </p:sp>
      <p:sp>
        <p:nvSpPr>
          <p:cNvPr id="13" name="Text Placeholder 6">
            <a:extLst>
              <a:ext uri="{FF2B5EF4-FFF2-40B4-BE49-F238E27FC236}">
                <a16:creationId xmlns:a16="http://schemas.microsoft.com/office/drawing/2014/main" id="{D2DD4371-8907-438E-B7C1-C21C1170D378}"/>
              </a:ext>
            </a:extLst>
          </p:cNvPr>
          <p:cNvSpPr>
            <a:spLocks noGrp="1"/>
          </p:cNvSpPr>
          <p:nvPr>
            <p:ph type="body" sz="quarter" idx="16"/>
          </p:nvPr>
        </p:nvSpPr>
        <p:spPr>
          <a:xfrm>
            <a:off x="5922000" y="269790"/>
            <a:ext cx="349200" cy="349200"/>
          </a:xfrm>
          <a:blipFill>
            <a:blip r:embed="rId3"/>
            <a:stretch>
              <a:fillRect/>
            </a:stretch>
          </a:blipFill>
        </p:spPr>
        <p:txBody>
          <a:bodyPr anchor="ctr" anchorCtr="0">
            <a:normAutofit/>
          </a:bodyPr>
          <a:lstStyle>
            <a:lvl1pPr algn="ctr">
              <a:defRPr sz="100" b="0">
                <a:solidFill>
                  <a:srgbClr val="E30A0B"/>
                </a:solidFill>
              </a:defRPr>
            </a:lvl1pPr>
          </a:lstStyle>
          <a:p>
            <a:pPr lvl="0"/>
            <a:r>
              <a:rPr lang="en-US"/>
              <a:t>Click to edit Master text styles</a:t>
            </a:r>
          </a:p>
        </p:txBody>
      </p:sp>
      <p:sp>
        <p:nvSpPr>
          <p:cNvPr id="9" name="Pladsholder til sidefod 4">
            <a:extLst>
              <a:ext uri="{FF2B5EF4-FFF2-40B4-BE49-F238E27FC236}">
                <a16:creationId xmlns:a16="http://schemas.microsoft.com/office/drawing/2014/main" id="{A5C01239-90EE-431E-AA6E-187519CFB156}"/>
              </a:ext>
            </a:extLst>
          </p:cNvPr>
          <p:cNvSpPr>
            <a:spLocks noGrp="1"/>
          </p:cNvSpPr>
          <p:nvPr>
            <p:ph type="ftr" sz="quarter" idx="3"/>
          </p:nvPr>
        </p:nvSpPr>
        <p:spPr>
          <a:xfrm>
            <a:off x="1811547" y="6413500"/>
            <a:ext cx="9463177" cy="237600"/>
          </a:xfrm>
          <a:prstGeom prst="rect">
            <a:avLst/>
          </a:prstGeom>
        </p:spPr>
        <p:txBody>
          <a:bodyPr vert="horz" lIns="0" tIns="0" rIns="0" bIns="0" rtlCol="0" anchor="ctr"/>
          <a:lstStyle>
            <a:lvl1pPr algn="ctr">
              <a:defRPr sz="900">
                <a:solidFill>
                  <a:schemeClr val="tx1"/>
                </a:solidFill>
              </a:defRPr>
            </a:lvl1pPr>
          </a:lstStyle>
          <a:p>
            <a:r>
              <a:rPr lang="da-DK" dirty="0"/>
              <a:t>RØDE KORS / </a:t>
            </a:r>
            <a:r>
              <a:rPr lang="da-DK" dirty="0" err="1"/>
              <a:t>Titel‹nr</a:t>
            </a:r>
            <a:r>
              <a:rPr lang="da-DK" dirty="0"/>
              <a:t>.›</a:t>
            </a:r>
          </a:p>
        </p:txBody>
      </p:sp>
      <p:sp>
        <p:nvSpPr>
          <p:cNvPr id="10" name="Pladsholder til dato 3">
            <a:extLst>
              <a:ext uri="{FF2B5EF4-FFF2-40B4-BE49-F238E27FC236}">
                <a16:creationId xmlns:a16="http://schemas.microsoft.com/office/drawing/2014/main" id="{E194550D-1F6B-4964-80A0-96AFF1B5166F}"/>
              </a:ext>
            </a:extLst>
          </p:cNvPr>
          <p:cNvSpPr>
            <a:spLocks noGrp="1"/>
          </p:cNvSpPr>
          <p:nvPr>
            <p:ph type="dt" sz="half" idx="2"/>
          </p:nvPr>
        </p:nvSpPr>
        <p:spPr>
          <a:xfrm>
            <a:off x="838200" y="6413500"/>
            <a:ext cx="912962" cy="237601"/>
          </a:xfrm>
          <a:prstGeom prst="rect">
            <a:avLst/>
          </a:prstGeom>
        </p:spPr>
        <p:txBody>
          <a:bodyPr lIns="0"/>
          <a:lstStyle>
            <a:lvl1pPr>
              <a:defRPr sz="900"/>
            </a:lvl1pPr>
          </a:lstStyle>
          <a:p>
            <a:fld id="{C4E27F23-D2E8-4E39-A9F2-9EE67F6DDDAA}" type="datetime1">
              <a:rPr lang="da-DK" smtClean="0"/>
              <a:t>13-03-2025</a:t>
            </a:fld>
            <a:endParaRPr lang="da-DK" dirty="0"/>
          </a:p>
        </p:txBody>
      </p:sp>
    </p:spTree>
    <p:extLst>
      <p:ext uri="{BB962C8B-B14F-4D97-AF65-F5344CB8AC3E}">
        <p14:creationId xmlns:p14="http://schemas.microsoft.com/office/powerpoint/2010/main" val="2552743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Endslide">
    <p:spTree>
      <p:nvGrpSpPr>
        <p:cNvPr id="1" name=""/>
        <p:cNvGrpSpPr/>
        <p:nvPr/>
      </p:nvGrpSpPr>
      <p:grpSpPr>
        <a:xfrm>
          <a:off x="0" y="0"/>
          <a:ext cx="0" cy="0"/>
          <a:chOff x="0" y="0"/>
          <a:chExt cx="0" cy="0"/>
        </a:xfrm>
      </p:grpSpPr>
      <p:sp>
        <p:nvSpPr>
          <p:cNvPr id="9" name="Rectangle 5">
            <a:extLst>
              <a:ext uri="{FF2B5EF4-FFF2-40B4-BE49-F238E27FC236}">
                <a16:creationId xmlns:a16="http://schemas.microsoft.com/office/drawing/2014/main" id="{503A0399-9EB0-4F15-A851-FC404317A56C}"/>
              </a:ext>
            </a:extLst>
          </p:cNvPr>
          <p:cNvSpPr/>
          <p:nvPr userDrawn="1"/>
        </p:nvSpPr>
        <p:spPr>
          <a:xfrm>
            <a:off x="-3600" y="-3599"/>
            <a:ext cx="12195600" cy="6298074"/>
          </a:xfrm>
          <a:prstGeom prst="rect">
            <a:avLst/>
          </a:prstGeom>
          <a:solidFill>
            <a:srgbClr val="FAE3E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a:p>
        </p:txBody>
      </p:sp>
      <p:sp>
        <p:nvSpPr>
          <p:cNvPr id="2" name="Titel 1">
            <a:extLst>
              <a:ext uri="{FF2B5EF4-FFF2-40B4-BE49-F238E27FC236}">
                <a16:creationId xmlns:a16="http://schemas.microsoft.com/office/drawing/2014/main" id="{E970B227-EED5-4051-9FA7-77ABDA7073CD}"/>
              </a:ext>
            </a:extLst>
          </p:cNvPr>
          <p:cNvSpPr>
            <a:spLocks noGrp="1"/>
          </p:cNvSpPr>
          <p:nvPr>
            <p:ph type="title"/>
          </p:nvPr>
        </p:nvSpPr>
        <p:spPr/>
        <p:txBody>
          <a:bodyPr>
            <a:noAutofit/>
          </a:bodyPr>
          <a:lstStyle>
            <a:lvl1pPr>
              <a:defRPr sz="4000"/>
            </a:lvl1pPr>
          </a:lstStyle>
          <a:p>
            <a:r>
              <a:rPr lang="en-US"/>
              <a:t>Click to edit Master title style</a:t>
            </a:r>
            <a:endParaRPr lang="da-DK" dirty="0"/>
          </a:p>
        </p:txBody>
      </p:sp>
      <p:sp>
        <p:nvSpPr>
          <p:cNvPr id="5" name="Pladsholder til slidenummer 4">
            <a:extLst>
              <a:ext uri="{FF2B5EF4-FFF2-40B4-BE49-F238E27FC236}">
                <a16:creationId xmlns:a16="http://schemas.microsoft.com/office/drawing/2014/main" id="{8E600EB8-6302-4AE6-9D81-F6C9C776C830}"/>
              </a:ext>
            </a:extLst>
          </p:cNvPr>
          <p:cNvSpPr>
            <a:spLocks noGrp="1"/>
          </p:cNvSpPr>
          <p:nvPr>
            <p:ph type="sldNum" sz="quarter" idx="12"/>
          </p:nvPr>
        </p:nvSpPr>
        <p:spPr/>
        <p:txBody>
          <a:bodyPr/>
          <a:lstStyle/>
          <a:p>
            <a:fld id="{EBB150E2-5CD4-4507-BF34-7B9F9A3DCDCE}" type="slidenum">
              <a:rPr lang="da-DK" smtClean="0"/>
              <a:t>‹#›</a:t>
            </a:fld>
            <a:endParaRPr lang="da-DK"/>
          </a:p>
        </p:txBody>
      </p:sp>
      <p:pic>
        <p:nvPicPr>
          <p:cNvPr id="3" name="Picture 2" descr="D:\Transfer\RødeKors\PPT\logo\stor logo.wmf">
            <a:extLst>
              <a:ext uri="{FF2B5EF4-FFF2-40B4-BE49-F238E27FC236}">
                <a16:creationId xmlns:a16="http://schemas.microsoft.com/office/drawing/2014/main" id="{88B36915-1C2F-4C80-8256-9089174E6D0F}"/>
              </a:ext>
            </a:extLst>
          </p:cNvPr>
          <p:cNvPicPr>
            <a:picLocks noChangeAspect="1" noChangeArrowheads="1"/>
          </p:cNvPicPr>
          <p:nvPr userDrawn="1"/>
        </p:nvPicPr>
        <p:blipFill>
          <a:blip r:embed="rId2" cstate="screen"/>
          <a:srcRect/>
          <a:stretch>
            <a:fillRect/>
          </a:stretch>
        </p:blipFill>
        <p:spPr bwMode="auto">
          <a:xfrm>
            <a:off x="5619748" y="2903034"/>
            <a:ext cx="952500" cy="955675"/>
          </a:xfrm>
          <a:prstGeom prst="rect">
            <a:avLst/>
          </a:prstGeom>
          <a:noFill/>
        </p:spPr>
      </p:pic>
      <p:sp>
        <p:nvSpPr>
          <p:cNvPr id="7" name="Pladsholder til sidefod 4">
            <a:extLst>
              <a:ext uri="{FF2B5EF4-FFF2-40B4-BE49-F238E27FC236}">
                <a16:creationId xmlns:a16="http://schemas.microsoft.com/office/drawing/2014/main" id="{5571759B-308C-4048-9273-FBBC9279CEAA}"/>
              </a:ext>
            </a:extLst>
          </p:cNvPr>
          <p:cNvSpPr>
            <a:spLocks noGrp="1"/>
          </p:cNvSpPr>
          <p:nvPr>
            <p:ph type="ftr" sz="quarter" idx="3"/>
          </p:nvPr>
        </p:nvSpPr>
        <p:spPr>
          <a:xfrm>
            <a:off x="1811547" y="6413500"/>
            <a:ext cx="9463177" cy="237600"/>
          </a:xfrm>
          <a:prstGeom prst="rect">
            <a:avLst/>
          </a:prstGeom>
        </p:spPr>
        <p:txBody>
          <a:bodyPr vert="horz" lIns="0" tIns="0" rIns="0" bIns="0" rtlCol="0" anchor="ctr"/>
          <a:lstStyle>
            <a:lvl1pPr algn="ctr">
              <a:defRPr sz="900">
                <a:solidFill>
                  <a:schemeClr val="tx1"/>
                </a:solidFill>
              </a:defRPr>
            </a:lvl1pPr>
          </a:lstStyle>
          <a:p>
            <a:r>
              <a:rPr lang="da-DK" dirty="0"/>
              <a:t>RØDE KORS / </a:t>
            </a:r>
            <a:r>
              <a:rPr lang="da-DK" dirty="0" err="1"/>
              <a:t>Titel‹nr</a:t>
            </a:r>
            <a:r>
              <a:rPr lang="da-DK" dirty="0"/>
              <a:t>.›</a:t>
            </a:r>
          </a:p>
        </p:txBody>
      </p:sp>
      <p:sp>
        <p:nvSpPr>
          <p:cNvPr id="8" name="Pladsholder til dato 3">
            <a:extLst>
              <a:ext uri="{FF2B5EF4-FFF2-40B4-BE49-F238E27FC236}">
                <a16:creationId xmlns:a16="http://schemas.microsoft.com/office/drawing/2014/main" id="{17172FA4-0130-41C6-9E9E-C68A8F044B3F}"/>
              </a:ext>
            </a:extLst>
          </p:cNvPr>
          <p:cNvSpPr>
            <a:spLocks noGrp="1"/>
          </p:cNvSpPr>
          <p:nvPr>
            <p:ph type="dt" sz="half" idx="2"/>
          </p:nvPr>
        </p:nvSpPr>
        <p:spPr>
          <a:xfrm>
            <a:off x="838200" y="6413500"/>
            <a:ext cx="912962" cy="237601"/>
          </a:xfrm>
          <a:prstGeom prst="rect">
            <a:avLst/>
          </a:prstGeom>
        </p:spPr>
        <p:txBody>
          <a:bodyPr lIns="0"/>
          <a:lstStyle>
            <a:lvl1pPr>
              <a:defRPr sz="900"/>
            </a:lvl1pPr>
          </a:lstStyle>
          <a:p>
            <a:fld id="{774C6C17-0F63-4696-A9F7-F81871BD9EDB}" type="datetime1">
              <a:rPr lang="da-DK" smtClean="0"/>
              <a:t>13-03-2025</a:t>
            </a:fld>
            <a:endParaRPr lang="da-DK" dirty="0"/>
          </a:p>
        </p:txBody>
      </p:sp>
    </p:spTree>
    <p:extLst>
      <p:ext uri="{BB962C8B-B14F-4D97-AF65-F5344CB8AC3E}">
        <p14:creationId xmlns:p14="http://schemas.microsoft.com/office/powerpoint/2010/main" val="2451870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Only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70B227-EED5-4051-9FA7-77ABDA7073CD}"/>
              </a:ext>
            </a:extLst>
          </p:cNvPr>
          <p:cNvSpPr>
            <a:spLocks noGrp="1"/>
          </p:cNvSpPr>
          <p:nvPr>
            <p:ph type="title"/>
          </p:nvPr>
        </p:nvSpPr>
        <p:spPr/>
        <p:txBody>
          <a:bodyPr/>
          <a:lstStyle/>
          <a:p>
            <a:r>
              <a:rPr lang="en-US"/>
              <a:t>Click to edit Master title style</a:t>
            </a:r>
            <a:endParaRPr lang="da-DK"/>
          </a:p>
        </p:txBody>
      </p:sp>
      <p:sp>
        <p:nvSpPr>
          <p:cNvPr id="5" name="Pladsholder til slidenummer 4">
            <a:extLst>
              <a:ext uri="{FF2B5EF4-FFF2-40B4-BE49-F238E27FC236}">
                <a16:creationId xmlns:a16="http://schemas.microsoft.com/office/drawing/2014/main" id="{8E600EB8-6302-4AE6-9D81-F6C9C776C830}"/>
              </a:ext>
            </a:extLst>
          </p:cNvPr>
          <p:cNvSpPr>
            <a:spLocks noGrp="1"/>
          </p:cNvSpPr>
          <p:nvPr>
            <p:ph type="sldNum" sz="quarter" idx="12"/>
          </p:nvPr>
        </p:nvSpPr>
        <p:spPr/>
        <p:txBody>
          <a:bodyPr/>
          <a:lstStyle/>
          <a:p>
            <a:fld id="{EBB150E2-5CD4-4507-BF34-7B9F9A3DCDCE}" type="slidenum">
              <a:rPr lang="da-DK" smtClean="0"/>
              <a:t>‹#›</a:t>
            </a:fld>
            <a:endParaRPr lang="da-DK"/>
          </a:p>
        </p:txBody>
      </p:sp>
      <p:pic>
        <p:nvPicPr>
          <p:cNvPr id="7" name="Picture 2" descr="D:\Transfer\RødeKors\PPT\logo\lille logo.wmf">
            <a:extLst>
              <a:ext uri="{FF2B5EF4-FFF2-40B4-BE49-F238E27FC236}">
                <a16:creationId xmlns:a16="http://schemas.microsoft.com/office/drawing/2014/main" id="{4746A85C-E327-4DF8-98C6-DC937BE6B098}"/>
              </a:ext>
            </a:extLst>
          </p:cNvPr>
          <p:cNvPicPr>
            <a:picLocks noChangeAspect="1" noChangeArrowheads="1"/>
          </p:cNvPicPr>
          <p:nvPr userDrawn="1"/>
        </p:nvPicPr>
        <p:blipFill>
          <a:blip r:embed="rId2" cstate="screen"/>
          <a:srcRect/>
          <a:stretch>
            <a:fillRect/>
          </a:stretch>
        </p:blipFill>
        <p:spPr bwMode="auto">
          <a:xfrm>
            <a:off x="5930902" y="274934"/>
            <a:ext cx="349250" cy="349250"/>
          </a:xfrm>
          <a:prstGeom prst="rect">
            <a:avLst/>
          </a:prstGeom>
          <a:noFill/>
        </p:spPr>
      </p:pic>
      <p:sp>
        <p:nvSpPr>
          <p:cNvPr id="6" name="Pladsholder til sidefod 4">
            <a:extLst>
              <a:ext uri="{FF2B5EF4-FFF2-40B4-BE49-F238E27FC236}">
                <a16:creationId xmlns:a16="http://schemas.microsoft.com/office/drawing/2014/main" id="{74DCD303-6FAB-4822-9C63-B1699D18D705}"/>
              </a:ext>
            </a:extLst>
          </p:cNvPr>
          <p:cNvSpPr>
            <a:spLocks noGrp="1"/>
          </p:cNvSpPr>
          <p:nvPr>
            <p:ph type="ftr" sz="quarter" idx="3"/>
          </p:nvPr>
        </p:nvSpPr>
        <p:spPr>
          <a:xfrm>
            <a:off x="1811547" y="6413500"/>
            <a:ext cx="9463177" cy="237600"/>
          </a:xfrm>
          <a:prstGeom prst="rect">
            <a:avLst/>
          </a:prstGeom>
        </p:spPr>
        <p:txBody>
          <a:bodyPr vert="horz" lIns="0" tIns="0" rIns="0" bIns="0" rtlCol="0" anchor="ctr"/>
          <a:lstStyle>
            <a:lvl1pPr algn="ctr">
              <a:defRPr sz="900">
                <a:solidFill>
                  <a:schemeClr val="tx1"/>
                </a:solidFill>
              </a:defRPr>
            </a:lvl1pPr>
          </a:lstStyle>
          <a:p>
            <a:r>
              <a:rPr lang="da-DK" dirty="0"/>
              <a:t>RØDE KORS / </a:t>
            </a:r>
            <a:r>
              <a:rPr lang="da-DK" dirty="0" err="1"/>
              <a:t>Titel‹nr</a:t>
            </a:r>
            <a:r>
              <a:rPr lang="da-DK" dirty="0"/>
              <a:t>.›</a:t>
            </a:r>
          </a:p>
        </p:txBody>
      </p:sp>
      <p:sp>
        <p:nvSpPr>
          <p:cNvPr id="8" name="Pladsholder til dato 3">
            <a:extLst>
              <a:ext uri="{FF2B5EF4-FFF2-40B4-BE49-F238E27FC236}">
                <a16:creationId xmlns:a16="http://schemas.microsoft.com/office/drawing/2014/main" id="{880F6A4E-9445-47B5-A9C9-84BD05409B02}"/>
              </a:ext>
            </a:extLst>
          </p:cNvPr>
          <p:cNvSpPr>
            <a:spLocks noGrp="1"/>
          </p:cNvSpPr>
          <p:nvPr>
            <p:ph type="dt" sz="half" idx="2"/>
          </p:nvPr>
        </p:nvSpPr>
        <p:spPr>
          <a:xfrm>
            <a:off x="838200" y="6413500"/>
            <a:ext cx="912962" cy="237601"/>
          </a:xfrm>
          <a:prstGeom prst="rect">
            <a:avLst/>
          </a:prstGeom>
        </p:spPr>
        <p:txBody>
          <a:bodyPr lIns="0"/>
          <a:lstStyle>
            <a:lvl1pPr>
              <a:defRPr sz="900"/>
            </a:lvl1pPr>
          </a:lstStyle>
          <a:p>
            <a:fld id="{A5AB095D-CD69-44A1-9B85-F368E9E09E44}" type="datetime1">
              <a:rPr lang="da-DK" smtClean="0"/>
              <a:t>13-03-2025</a:t>
            </a:fld>
            <a:endParaRPr lang="da-DK" dirty="0"/>
          </a:p>
        </p:txBody>
      </p:sp>
    </p:spTree>
    <p:extLst>
      <p:ext uri="{BB962C8B-B14F-4D97-AF65-F5344CB8AC3E}">
        <p14:creationId xmlns:p14="http://schemas.microsoft.com/office/powerpoint/2010/main" val="40589327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mty">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1D7938E8-A719-4F1E-923D-D2952813A45B}"/>
              </a:ext>
            </a:extLst>
          </p:cNvPr>
          <p:cNvSpPr>
            <a:spLocks noGrp="1"/>
          </p:cNvSpPr>
          <p:nvPr>
            <p:ph type="sldNum" sz="quarter" idx="12"/>
          </p:nvPr>
        </p:nvSpPr>
        <p:spPr/>
        <p:txBody>
          <a:bodyPr/>
          <a:lstStyle/>
          <a:p>
            <a:fld id="{EBB150E2-5CD4-4507-BF34-7B9F9A3DCDCE}" type="slidenum">
              <a:rPr lang="da-DK" smtClean="0"/>
              <a:t>‹#›</a:t>
            </a:fld>
            <a:endParaRPr lang="da-DK"/>
          </a:p>
        </p:txBody>
      </p:sp>
      <p:pic>
        <p:nvPicPr>
          <p:cNvPr id="6" name="Picture 2" descr="D:\Transfer\RødeKors\PPT\logo\lille logo.wmf">
            <a:extLst>
              <a:ext uri="{FF2B5EF4-FFF2-40B4-BE49-F238E27FC236}">
                <a16:creationId xmlns:a16="http://schemas.microsoft.com/office/drawing/2014/main" id="{D856C3D6-7FAD-4352-9F8D-48B13DB71551}"/>
              </a:ext>
            </a:extLst>
          </p:cNvPr>
          <p:cNvPicPr>
            <a:picLocks noChangeAspect="1" noChangeArrowheads="1"/>
          </p:cNvPicPr>
          <p:nvPr userDrawn="1"/>
        </p:nvPicPr>
        <p:blipFill>
          <a:blip r:embed="rId2" cstate="screen"/>
          <a:srcRect/>
          <a:stretch>
            <a:fillRect/>
          </a:stretch>
        </p:blipFill>
        <p:spPr bwMode="auto">
          <a:xfrm>
            <a:off x="5930902" y="274934"/>
            <a:ext cx="349250" cy="349250"/>
          </a:xfrm>
          <a:prstGeom prst="rect">
            <a:avLst/>
          </a:prstGeom>
          <a:noFill/>
        </p:spPr>
      </p:pic>
      <p:sp>
        <p:nvSpPr>
          <p:cNvPr id="5" name="Pladsholder til sidefod 4">
            <a:extLst>
              <a:ext uri="{FF2B5EF4-FFF2-40B4-BE49-F238E27FC236}">
                <a16:creationId xmlns:a16="http://schemas.microsoft.com/office/drawing/2014/main" id="{9FFA9994-1888-4F93-84EA-DD7492B1D8B1}"/>
              </a:ext>
            </a:extLst>
          </p:cNvPr>
          <p:cNvSpPr>
            <a:spLocks noGrp="1"/>
          </p:cNvSpPr>
          <p:nvPr>
            <p:ph type="ftr" sz="quarter" idx="3"/>
          </p:nvPr>
        </p:nvSpPr>
        <p:spPr>
          <a:xfrm>
            <a:off x="1811547" y="6413500"/>
            <a:ext cx="9463177" cy="237600"/>
          </a:xfrm>
          <a:prstGeom prst="rect">
            <a:avLst/>
          </a:prstGeom>
        </p:spPr>
        <p:txBody>
          <a:bodyPr vert="horz" lIns="0" tIns="0" rIns="0" bIns="0" rtlCol="0" anchor="ctr"/>
          <a:lstStyle>
            <a:lvl1pPr algn="ctr">
              <a:defRPr sz="900">
                <a:solidFill>
                  <a:schemeClr val="tx1"/>
                </a:solidFill>
              </a:defRPr>
            </a:lvl1pPr>
          </a:lstStyle>
          <a:p>
            <a:r>
              <a:rPr lang="da-DK" dirty="0"/>
              <a:t>RØDE KORS / </a:t>
            </a:r>
            <a:r>
              <a:rPr lang="da-DK" dirty="0" err="1"/>
              <a:t>Titel‹nr</a:t>
            </a:r>
            <a:r>
              <a:rPr lang="da-DK" dirty="0"/>
              <a:t>.›</a:t>
            </a:r>
          </a:p>
        </p:txBody>
      </p:sp>
      <p:sp>
        <p:nvSpPr>
          <p:cNvPr id="7" name="Pladsholder til dato 3">
            <a:extLst>
              <a:ext uri="{FF2B5EF4-FFF2-40B4-BE49-F238E27FC236}">
                <a16:creationId xmlns:a16="http://schemas.microsoft.com/office/drawing/2014/main" id="{45E98FA2-A6D1-4910-8A44-C955D98430BC}"/>
              </a:ext>
            </a:extLst>
          </p:cNvPr>
          <p:cNvSpPr>
            <a:spLocks noGrp="1"/>
          </p:cNvSpPr>
          <p:nvPr>
            <p:ph type="dt" sz="half" idx="2"/>
          </p:nvPr>
        </p:nvSpPr>
        <p:spPr>
          <a:xfrm>
            <a:off x="838200" y="6413500"/>
            <a:ext cx="912962" cy="237601"/>
          </a:xfrm>
          <a:prstGeom prst="rect">
            <a:avLst/>
          </a:prstGeom>
        </p:spPr>
        <p:txBody>
          <a:bodyPr lIns="0"/>
          <a:lstStyle>
            <a:lvl1pPr>
              <a:defRPr sz="900"/>
            </a:lvl1pPr>
          </a:lstStyle>
          <a:p>
            <a:fld id="{20DDB66C-4739-48E1-A43F-A3937CF641AA}" type="datetime1">
              <a:rPr lang="da-DK" smtClean="0"/>
              <a:t>13-03-2025</a:t>
            </a:fld>
            <a:endParaRPr lang="da-DK" dirty="0"/>
          </a:p>
        </p:txBody>
      </p:sp>
    </p:spTree>
    <p:extLst>
      <p:ext uri="{BB962C8B-B14F-4D97-AF65-F5344CB8AC3E}">
        <p14:creationId xmlns:p14="http://schemas.microsoft.com/office/powerpoint/2010/main" val="65470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ullet poi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B9BBD7-7394-4172-9B0B-9A7C4B7BE8BF}"/>
              </a:ext>
            </a:extLst>
          </p:cNvPr>
          <p:cNvSpPr>
            <a:spLocks noGrp="1"/>
          </p:cNvSpPr>
          <p:nvPr>
            <p:ph type="title"/>
          </p:nvPr>
        </p:nvSpPr>
        <p:spPr/>
        <p:txBody>
          <a:bodyPr/>
          <a:lstStyle/>
          <a:p>
            <a:r>
              <a:rPr lang="en-US"/>
              <a:t>Click to edit Master title style</a:t>
            </a:r>
            <a:endParaRPr lang="da-DK"/>
          </a:p>
        </p:txBody>
      </p:sp>
      <p:sp>
        <p:nvSpPr>
          <p:cNvPr id="3" name="Pladsholder til indhold 2">
            <a:extLst>
              <a:ext uri="{FF2B5EF4-FFF2-40B4-BE49-F238E27FC236}">
                <a16:creationId xmlns:a16="http://schemas.microsoft.com/office/drawing/2014/main" id="{F4E0B56F-CC75-428B-94D5-1946D1E6AE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Pladsholder til slidenummer 5">
            <a:extLst>
              <a:ext uri="{FF2B5EF4-FFF2-40B4-BE49-F238E27FC236}">
                <a16:creationId xmlns:a16="http://schemas.microsoft.com/office/drawing/2014/main" id="{2C442DD6-30A8-40BD-B9AC-384E134E8004}"/>
              </a:ext>
            </a:extLst>
          </p:cNvPr>
          <p:cNvSpPr>
            <a:spLocks noGrp="1"/>
          </p:cNvSpPr>
          <p:nvPr>
            <p:ph type="sldNum" sz="quarter" idx="12"/>
          </p:nvPr>
        </p:nvSpPr>
        <p:spPr/>
        <p:txBody>
          <a:bodyPr/>
          <a:lstStyle/>
          <a:p>
            <a:fld id="{EBB150E2-5CD4-4507-BF34-7B9F9A3DCDCE}" type="slidenum">
              <a:rPr lang="da-DK" smtClean="0"/>
              <a:t>‹#›</a:t>
            </a:fld>
            <a:endParaRPr lang="da-DK"/>
          </a:p>
        </p:txBody>
      </p:sp>
      <p:pic>
        <p:nvPicPr>
          <p:cNvPr id="8" name="Picture 2" descr="D:\Transfer\RødeKors\PPT\logo\lille logo.wmf">
            <a:extLst>
              <a:ext uri="{FF2B5EF4-FFF2-40B4-BE49-F238E27FC236}">
                <a16:creationId xmlns:a16="http://schemas.microsoft.com/office/drawing/2014/main" id="{0B8A9CF5-00B2-4399-A49D-86B5805693C0}"/>
              </a:ext>
            </a:extLst>
          </p:cNvPr>
          <p:cNvPicPr>
            <a:picLocks noChangeAspect="1" noChangeArrowheads="1"/>
          </p:cNvPicPr>
          <p:nvPr userDrawn="1"/>
        </p:nvPicPr>
        <p:blipFill>
          <a:blip r:embed="rId2" cstate="screen"/>
          <a:srcRect/>
          <a:stretch>
            <a:fillRect/>
          </a:stretch>
        </p:blipFill>
        <p:spPr bwMode="auto">
          <a:xfrm>
            <a:off x="5930902" y="274934"/>
            <a:ext cx="349250" cy="349250"/>
          </a:xfrm>
          <a:prstGeom prst="rect">
            <a:avLst/>
          </a:prstGeom>
          <a:noFill/>
        </p:spPr>
      </p:pic>
      <p:sp>
        <p:nvSpPr>
          <p:cNvPr id="7" name="Pladsholder til sidefod 4">
            <a:extLst>
              <a:ext uri="{FF2B5EF4-FFF2-40B4-BE49-F238E27FC236}">
                <a16:creationId xmlns:a16="http://schemas.microsoft.com/office/drawing/2014/main" id="{20A3A2AE-D48C-47EC-BCB8-57F24D3D2A05}"/>
              </a:ext>
            </a:extLst>
          </p:cNvPr>
          <p:cNvSpPr>
            <a:spLocks noGrp="1"/>
          </p:cNvSpPr>
          <p:nvPr>
            <p:ph type="ftr" sz="quarter" idx="3"/>
          </p:nvPr>
        </p:nvSpPr>
        <p:spPr>
          <a:xfrm>
            <a:off x="1811547" y="6413500"/>
            <a:ext cx="9463177" cy="237600"/>
          </a:xfrm>
          <a:prstGeom prst="rect">
            <a:avLst/>
          </a:prstGeom>
        </p:spPr>
        <p:txBody>
          <a:bodyPr vert="horz" lIns="0" tIns="0" rIns="0" bIns="0" rtlCol="0" anchor="ctr"/>
          <a:lstStyle>
            <a:lvl1pPr algn="ctr">
              <a:defRPr sz="900">
                <a:solidFill>
                  <a:schemeClr val="tx1"/>
                </a:solidFill>
              </a:defRPr>
            </a:lvl1pPr>
          </a:lstStyle>
          <a:p>
            <a:r>
              <a:rPr lang="da-DK" dirty="0"/>
              <a:t>RØDE KORS / </a:t>
            </a:r>
            <a:r>
              <a:rPr lang="da-DK" dirty="0" err="1"/>
              <a:t>Titel‹nr</a:t>
            </a:r>
            <a:r>
              <a:rPr lang="da-DK" dirty="0"/>
              <a:t>.›</a:t>
            </a:r>
          </a:p>
        </p:txBody>
      </p:sp>
      <p:sp>
        <p:nvSpPr>
          <p:cNvPr id="9" name="Pladsholder til dato 3">
            <a:extLst>
              <a:ext uri="{FF2B5EF4-FFF2-40B4-BE49-F238E27FC236}">
                <a16:creationId xmlns:a16="http://schemas.microsoft.com/office/drawing/2014/main" id="{B1B90E55-0697-44A5-ABDB-2F0BA8D7B1AD}"/>
              </a:ext>
            </a:extLst>
          </p:cNvPr>
          <p:cNvSpPr>
            <a:spLocks noGrp="1"/>
          </p:cNvSpPr>
          <p:nvPr>
            <p:ph type="dt" sz="half" idx="2"/>
          </p:nvPr>
        </p:nvSpPr>
        <p:spPr>
          <a:xfrm>
            <a:off x="838200" y="6413500"/>
            <a:ext cx="912962" cy="237601"/>
          </a:xfrm>
          <a:prstGeom prst="rect">
            <a:avLst/>
          </a:prstGeom>
        </p:spPr>
        <p:txBody>
          <a:bodyPr lIns="0"/>
          <a:lstStyle>
            <a:lvl1pPr>
              <a:defRPr sz="900"/>
            </a:lvl1pPr>
          </a:lstStyle>
          <a:p>
            <a:fld id="{354500EE-024D-4D9B-A486-5195991147D5}" type="datetime1">
              <a:rPr lang="da-DK" smtClean="0"/>
              <a:t>13-03-2025</a:t>
            </a:fld>
            <a:endParaRPr lang="da-DK" dirty="0"/>
          </a:p>
        </p:txBody>
      </p:sp>
    </p:spTree>
    <p:extLst>
      <p:ext uri="{BB962C8B-B14F-4D97-AF65-F5344CB8AC3E}">
        <p14:creationId xmlns:p14="http://schemas.microsoft.com/office/powerpoint/2010/main" val="2984506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BE3396B8-98F6-40CB-8595-708C962A143B}"/>
              </a:ext>
            </a:extLst>
          </p:cNvPr>
          <p:cNvSpPr/>
          <p:nvPr userDrawn="1"/>
        </p:nvSpPr>
        <p:spPr>
          <a:xfrm>
            <a:off x="-3600" y="-3599"/>
            <a:ext cx="12195600" cy="6298074"/>
          </a:xfrm>
          <a:prstGeom prst="rect">
            <a:avLst/>
          </a:prstGeom>
          <a:solidFill>
            <a:srgbClr val="FAE3E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a:p>
        </p:txBody>
      </p:sp>
      <p:sp>
        <p:nvSpPr>
          <p:cNvPr id="2" name="Titel 1">
            <a:extLst>
              <a:ext uri="{FF2B5EF4-FFF2-40B4-BE49-F238E27FC236}">
                <a16:creationId xmlns:a16="http://schemas.microsoft.com/office/drawing/2014/main" id="{6033D1B4-0196-44A3-957E-887EE2A70BEA}"/>
              </a:ext>
            </a:extLst>
          </p:cNvPr>
          <p:cNvSpPr>
            <a:spLocks noGrp="1"/>
          </p:cNvSpPr>
          <p:nvPr>
            <p:ph type="ctrTitle" hasCustomPrompt="1"/>
          </p:nvPr>
        </p:nvSpPr>
        <p:spPr>
          <a:xfrm>
            <a:off x="838199" y="563525"/>
            <a:ext cx="10515599" cy="2169275"/>
          </a:xfrm>
        </p:spPr>
        <p:txBody>
          <a:bodyPr anchor="t">
            <a:normAutofit/>
          </a:bodyPr>
          <a:lstStyle>
            <a:lvl1pPr algn="ctr">
              <a:defRPr sz="7000" cap="all" baseline="0"/>
            </a:lvl1pPr>
          </a:lstStyle>
          <a:p>
            <a:r>
              <a:rPr lang="da-DK" dirty="0"/>
              <a:t>redigere titeltypografien</a:t>
            </a:r>
          </a:p>
        </p:txBody>
      </p:sp>
      <p:sp>
        <p:nvSpPr>
          <p:cNvPr id="3" name="Undertitel 2">
            <a:extLst>
              <a:ext uri="{FF2B5EF4-FFF2-40B4-BE49-F238E27FC236}">
                <a16:creationId xmlns:a16="http://schemas.microsoft.com/office/drawing/2014/main" id="{AAD332BF-A36D-4879-BB28-5B2C36651B49}"/>
              </a:ext>
            </a:extLst>
          </p:cNvPr>
          <p:cNvSpPr>
            <a:spLocks noGrp="1"/>
          </p:cNvSpPr>
          <p:nvPr>
            <p:ph type="subTitle" idx="1"/>
          </p:nvPr>
        </p:nvSpPr>
        <p:spPr>
          <a:xfrm>
            <a:off x="838199" y="4848451"/>
            <a:ext cx="10515599" cy="696433"/>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undertiteltypografien i masteren</a:t>
            </a:r>
          </a:p>
        </p:txBody>
      </p:sp>
      <p:sp>
        <p:nvSpPr>
          <p:cNvPr id="6" name="Pladsholder til slidenummer 5">
            <a:extLst>
              <a:ext uri="{FF2B5EF4-FFF2-40B4-BE49-F238E27FC236}">
                <a16:creationId xmlns:a16="http://schemas.microsoft.com/office/drawing/2014/main" id="{BED8B241-C616-4EA6-A126-20070BDA625B}"/>
              </a:ext>
            </a:extLst>
          </p:cNvPr>
          <p:cNvSpPr>
            <a:spLocks noGrp="1"/>
          </p:cNvSpPr>
          <p:nvPr>
            <p:ph type="sldNum" sz="quarter" idx="12"/>
          </p:nvPr>
        </p:nvSpPr>
        <p:spPr/>
        <p:txBody>
          <a:bodyPr/>
          <a:lstStyle/>
          <a:p>
            <a:fld id="{EBB150E2-5CD4-4507-BF34-7B9F9A3DCDCE}" type="slidenum">
              <a:rPr lang="da-DK" smtClean="0"/>
              <a:t>‹#›</a:t>
            </a:fld>
            <a:endParaRPr lang="da-DK"/>
          </a:p>
        </p:txBody>
      </p:sp>
      <p:pic>
        <p:nvPicPr>
          <p:cNvPr id="10" name="Picture 2" descr="D:\Transfer\RødeKors\PPT\logo\stor logo.wmf">
            <a:extLst>
              <a:ext uri="{FF2B5EF4-FFF2-40B4-BE49-F238E27FC236}">
                <a16:creationId xmlns:a16="http://schemas.microsoft.com/office/drawing/2014/main" id="{503C4F46-ECA7-47A6-B85B-747665D94C91}"/>
              </a:ext>
            </a:extLst>
          </p:cNvPr>
          <p:cNvPicPr>
            <a:picLocks noChangeAspect="1" noChangeArrowheads="1"/>
          </p:cNvPicPr>
          <p:nvPr userDrawn="1"/>
        </p:nvPicPr>
        <p:blipFill>
          <a:blip r:embed="rId2" cstate="screen"/>
          <a:srcRect/>
          <a:stretch>
            <a:fillRect/>
          </a:stretch>
        </p:blipFill>
        <p:spPr bwMode="auto">
          <a:xfrm>
            <a:off x="5617950" y="2779914"/>
            <a:ext cx="952500" cy="955675"/>
          </a:xfrm>
          <a:prstGeom prst="rect">
            <a:avLst/>
          </a:prstGeom>
          <a:noFill/>
        </p:spPr>
      </p:pic>
      <p:sp>
        <p:nvSpPr>
          <p:cNvPr id="12" name="TextBox 17">
            <a:extLst>
              <a:ext uri="{FF2B5EF4-FFF2-40B4-BE49-F238E27FC236}">
                <a16:creationId xmlns:a16="http://schemas.microsoft.com/office/drawing/2014/main" id="{744DF0FF-F73E-49C1-B64B-14E59BF873EC}"/>
              </a:ext>
            </a:extLst>
          </p:cNvPr>
          <p:cNvSpPr txBox="1">
            <a:spLocks noChangeArrowheads="1"/>
          </p:cNvSpPr>
          <p:nvPr userDrawn="1"/>
        </p:nvSpPr>
        <p:spPr bwMode="auto">
          <a:xfrm>
            <a:off x="-2370138" y="5700713"/>
            <a:ext cx="2281238" cy="1077218"/>
          </a:xfrm>
          <a:prstGeom prst="rect">
            <a:avLst/>
          </a:prstGeom>
          <a:noFill/>
          <a:ln w="9525">
            <a:noFill/>
            <a:miter lim="800000"/>
            <a:headEnd/>
            <a:tailEnd/>
          </a:ln>
        </p:spPr>
        <p:txBody>
          <a:bodyPr lIns="0" tIns="0" rIns="0" bIns="0">
            <a:spAutoFit/>
          </a:bodyPr>
          <a:lstStyle/>
          <a:p>
            <a:pPr algn="r"/>
            <a:r>
              <a:rPr lang="da-DK" sz="1000" b="1" dirty="0">
                <a:solidFill>
                  <a:schemeClr val="tx1"/>
                </a:solidFill>
              </a:rPr>
              <a:t>Titel og dato i sidefod:</a:t>
            </a:r>
          </a:p>
          <a:p>
            <a:pPr algn="r"/>
            <a:r>
              <a:rPr lang="da-DK" sz="1000" dirty="0">
                <a:solidFill>
                  <a:schemeClr val="tx1"/>
                </a:solidFill>
              </a:rPr>
              <a:t>1. Vælg ’Indsæt’ i </a:t>
            </a:r>
            <a:r>
              <a:rPr lang="da-DK" sz="1000" dirty="0" err="1">
                <a:solidFill>
                  <a:schemeClr val="tx1"/>
                </a:solidFill>
              </a:rPr>
              <a:t>topmenuen</a:t>
            </a:r>
            <a:endParaRPr lang="da-DK" sz="1000" dirty="0">
              <a:solidFill>
                <a:schemeClr val="tx1"/>
              </a:solidFill>
            </a:endParaRPr>
          </a:p>
          <a:p>
            <a:pPr algn="r"/>
            <a:r>
              <a:rPr lang="da-DK" sz="1000" dirty="0">
                <a:solidFill>
                  <a:schemeClr val="tx1"/>
                </a:solidFill>
              </a:rPr>
              <a:t>2. Vælg ’Sidehoved og Sidefod’</a:t>
            </a:r>
          </a:p>
          <a:p>
            <a:pPr algn="r"/>
            <a:r>
              <a:rPr lang="da-DK" sz="1000" dirty="0">
                <a:solidFill>
                  <a:schemeClr val="tx1"/>
                </a:solidFill>
              </a:rPr>
              <a:t>3. Skriv dato / titel på præsentation </a:t>
            </a:r>
            <a:br>
              <a:rPr lang="da-DK" sz="1000" dirty="0">
                <a:solidFill>
                  <a:schemeClr val="tx1"/>
                </a:solidFill>
              </a:rPr>
            </a:br>
            <a:r>
              <a:rPr lang="da-DK" sz="1000" dirty="0">
                <a:solidFill>
                  <a:schemeClr val="tx1"/>
                </a:solidFill>
              </a:rPr>
              <a:t>ind i </a:t>
            </a:r>
            <a:r>
              <a:rPr lang="da-DK" sz="1000" dirty="0" err="1">
                <a:solidFill>
                  <a:schemeClr val="tx1"/>
                </a:solidFill>
              </a:rPr>
              <a:t>sidefodfeltet</a:t>
            </a:r>
            <a:endParaRPr lang="da-DK" sz="1000" dirty="0">
              <a:solidFill>
                <a:schemeClr val="tx1"/>
              </a:solidFill>
            </a:endParaRPr>
          </a:p>
          <a:p>
            <a:pPr algn="r"/>
            <a:r>
              <a:rPr lang="da-DK" sz="1000" dirty="0">
                <a:solidFill>
                  <a:schemeClr val="tx1"/>
                </a:solidFill>
              </a:rPr>
              <a:t>4. Tryk ’anvend på alle’</a:t>
            </a:r>
          </a:p>
        </p:txBody>
      </p:sp>
      <p:sp>
        <p:nvSpPr>
          <p:cNvPr id="9" name="Pladsholder til sidefod 4">
            <a:extLst>
              <a:ext uri="{FF2B5EF4-FFF2-40B4-BE49-F238E27FC236}">
                <a16:creationId xmlns:a16="http://schemas.microsoft.com/office/drawing/2014/main" id="{6CA85FEA-BC91-4043-B0A4-F93DCC6F3736}"/>
              </a:ext>
            </a:extLst>
          </p:cNvPr>
          <p:cNvSpPr>
            <a:spLocks noGrp="1"/>
          </p:cNvSpPr>
          <p:nvPr>
            <p:ph type="ftr" sz="quarter" idx="3"/>
          </p:nvPr>
        </p:nvSpPr>
        <p:spPr>
          <a:xfrm>
            <a:off x="1811547" y="6413500"/>
            <a:ext cx="9463177" cy="237600"/>
          </a:xfrm>
          <a:prstGeom prst="rect">
            <a:avLst/>
          </a:prstGeom>
        </p:spPr>
        <p:txBody>
          <a:bodyPr vert="horz" lIns="0" tIns="0" rIns="0" bIns="0" rtlCol="0" anchor="ctr"/>
          <a:lstStyle>
            <a:lvl1pPr algn="ctr">
              <a:defRPr sz="900">
                <a:solidFill>
                  <a:schemeClr val="tx1"/>
                </a:solidFill>
              </a:defRPr>
            </a:lvl1pPr>
          </a:lstStyle>
          <a:p>
            <a:r>
              <a:rPr lang="da-DK" dirty="0"/>
              <a:t>RØDE KORS / </a:t>
            </a:r>
            <a:r>
              <a:rPr lang="da-DK" dirty="0" err="1"/>
              <a:t>Titel‹nr</a:t>
            </a:r>
            <a:r>
              <a:rPr lang="da-DK" dirty="0"/>
              <a:t>.›</a:t>
            </a:r>
          </a:p>
        </p:txBody>
      </p:sp>
      <p:sp>
        <p:nvSpPr>
          <p:cNvPr id="11" name="Pladsholder til dato 3">
            <a:extLst>
              <a:ext uri="{FF2B5EF4-FFF2-40B4-BE49-F238E27FC236}">
                <a16:creationId xmlns:a16="http://schemas.microsoft.com/office/drawing/2014/main" id="{8BC68061-92CF-44A0-A007-AF493DFAF144}"/>
              </a:ext>
            </a:extLst>
          </p:cNvPr>
          <p:cNvSpPr>
            <a:spLocks noGrp="1"/>
          </p:cNvSpPr>
          <p:nvPr>
            <p:ph type="dt" sz="half" idx="2"/>
          </p:nvPr>
        </p:nvSpPr>
        <p:spPr>
          <a:xfrm>
            <a:off x="838200" y="6413500"/>
            <a:ext cx="912962" cy="237601"/>
          </a:xfrm>
          <a:prstGeom prst="rect">
            <a:avLst/>
          </a:prstGeom>
        </p:spPr>
        <p:txBody>
          <a:bodyPr lIns="0"/>
          <a:lstStyle>
            <a:lvl1pPr>
              <a:defRPr sz="900"/>
            </a:lvl1pPr>
          </a:lstStyle>
          <a:p>
            <a:fld id="{7F1D66C7-44F8-4418-A63E-3778A50AD213}" type="datetime1">
              <a:rPr lang="da-DK" smtClean="0"/>
              <a:t>13-03-2025</a:t>
            </a:fld>
            <a:endParaRPr lang="da-DK" dirty="0"/>
          </a:p>
        </p:txBody>
      </p:sp>
    </p:spTree>
    <p:extLst>
      <p:ext uri="{BB962C8B-B14F-4D97-AF65-F5344CB8AC3E}">
        <p14:creationId xmlns:p14="http://schemas.microsoft.com/office/powerpoint/2010/main" val="8124863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ullet poi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B9BBD7-7394-4172-9B0B-9A7C4B7BE8BF}"/>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F4E0B56F-CC75-428B-94D5-1946D1E6AE25}"/>
              </a:ext>
            </a:extLst>
          </p:cNvPr>
          <p:cNvSpPr>
            <a:spLocks noGrp="1"/>
          </p:cNvSpPr>
          <p:nvPr>
            <p:ph idx="1"/>
          </p:nvPr>
        </p:nvSpPr>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p:txBody>
      </p:sp>
      <p:sp>
        <p:nvSpPr>
          <p:cNvPr id="6" name="Pladsholder til slidenummer 5">
            <a:extLst>
              <a:ext uri="{FF2B5EF4-FFF2-40B4-BE49-F238E27FC236}">
                <a16:creationId xmlns:a16="http://schemas.microsoft.com/office/drawing/2014/main" id="{2C442DD6-30A8-40BD-B9AC-384E134E8004}"/>
              </a:ext>
            </a:extLst>
          </p:cNvPr>
          <p:cNvSpPr>
            <a:spLocks noGrp="1"/>
          </p:cNvSpPr>
          <p:nvPr>
            <p:ph type="sldNum" sz="quarter" idx="12"/>
          </p:nvPr>
        </p:nvSpPr>
        <p:spPr/>
        <p:txBody>
          <a:bodyPr/>
          <a:lstStyle/>
          <a:p>
            <a:fld id="{EBB150E2-5CD4-4507-BF34-7B9F9A3DCDCE}" type="slidenum">
              <a:rPr lang="da-DK" smtClean="0"/>
              <a:t>‹#›</a:t>
            </a:fld>
            <a:endParaRPr lang="da-DK"/>
          </a:p>
        </p:txBody>
      </p:sp>
      <p:pic>
        <p:nvPicPr>
          <p:cNvPr id="8" name="Picture 2" descr="D:\Transfer\RødeKors\PPT\logo\lille logo.wmf">
            <a:extLst>
              <a:ext uri="{FF2B5EF4-FFF2-40B4-BE49-F238E27FC236}">
                <a16:creationId xmlns:a16="http://schemas.microsoft.com/office/drawing/2014/main" id="{0B8A9CF5-00B2-4399-A49D-86B5805693C0}"/>
              </a:ext>
            </a:extLst>
          </p:cNvPr>
          <p:cNvPicPr>
            <a:picLocks noChangeAspect="1" noChangeArrowheads="1"/>
          </p:cNvPicPr>
          <p:nvPr userDrawn="1"/>
        </p:nvPicPr>
        <p:blipFill>
          <a:blip r:embed="rId2" cstate="screen"/>
          <a:srcRect/>
          <a:stretch>
            <a:fillRect/>
          </a:stretch>
        </p:blipFill>
        <p:spPr bwMode="auto">
          <a:xfrm>
            <a:off x="5930902" y="274934"/>
            <a:ext cx="349250" cy="349250"/>
          </a:xfrm>
          <a:prstGeom prst="rect">
            <a:avLst/>
          </a:prstGeom>
          <a:noFill/>
        </p:spPr>
      </p:pic>
      <p:sp>
        <p:nvSpPr>
          <p:cNvPr id="7" name="Pladsholder til sidefod 4">
            <a:extLst>
              <a:ext uri="{FF2B5EF4-FFF2-40B4-BE49-F238E27FC236}">
                <a16:creationId xmlns:a16="http://schemas.microsoft.com/office/drawing/2014/main" id="{20A3A2AE-D48C-47EC-BCB8-57F24D3D2A05}"/>
              </a:ext>
            </a:extLst>
          </p:cNvPr>
          <p:cNvSpPr>
            <a:spLocks noGrp="1"/>
          </p:cNvSpPr>
          <p:nvPr>
            <p:ph type="ftr" sz="quarter" idx="3"/>
          </p:nvPr>
        </p:nvSpPr>
        <p:spPr>
          <a:xfrm>
            <a:off x="1811547" y="6413500"/>
            <a:ext cx="9463177" cy="237600"/>
          </a:xfrm>
          <a:prstGeom prst="rect">
            <a:avLst/>
          </a:prstGeom>
        </p:spPr>
        <p:txBody>
          <a:bodyPr vert="horz" lIns="0" tIns="0" rIns="0" bIns="0" rtlCol="0" anchor="ctr"/>
          <a:lstStyle>
            <a:lvl1pPr algn="ctr">
              <a:defRPr sz="900">
                <a:solidFill>
                  <a:schemeClr val="tx1"/>
                </a:solidFill>
              </a:defRPr>
            </a:lvl1pPr>
          </a:lstStyle>
          <a:p>
            <a:r>
              <a:rPr lang="da-DK" dirty="0"/>
              <a:t>RØDE KORS / </a:t>
            </a:r>
            <a:r>
              <a:rPr lang="da-DK" dirty="0" err="1"/>
              <a:t>Titel‹nr</a:t>
            </a:r>
            <a:r>
              <a:rPr lang="da-DK" dirty="0"/>
              <a:t>.›</a:t>
            </a:r>
          </a:p>
        </p:txBody>
      </p:sp>
      <p:sp>
        <p:nvSpPr>
          <p:cNvPr id="9" name="Pladsholder til dato 3">
            <a:extLst>
              <a:ext uri="{FF2B5EF4-FFF2-40B4-BE49-F238E27FC236}">
                <a16:creationId xmlns:a16="http://schemas.microsoft.com/office/drawing/2014/main" id="{B1B90E55-0697-44A5-ABDB-2F0BA8D7B1AD}"/>
              </a:ext>
            </a:extLst>
          </p:cNvPr>
          <p:cNvSpPr>
            <a:spLocks noGrp="1"/>
          </p:cNvSpPr>
          <p:nvPr>
            <p:ph type="dt" sz="half" idx="2"/>
          </p:nvPr>
        </p:nvSpPr>
        <p:spPr>
          <a:xfrm>
            <a:off x="838200" y="6413500"/>
            <a:ext cx="912962" cy="237601"/>
          </a:xfrm>
          <a:prstGeom prst="rect">
            <a:avLst/>
          </a:prstGeom>
        </p:spPr>
        <p:txBody>
          <a:bodyPr lIns="0"/>
          <a:lstStyle>
            <a:lvl1pPr>
              <a:defRPr sz="900"/>
            </a:lvl1pPr>
          </a:lstStyle>
          <a:p>
            <a:fld id="{354500EE-024D-4D9B-A486-5195991147D5}" type="datetime1">
              <a:rPr lang="da-DK" smtClean="0"/>
              <a:t>13-03-2025</a:t>
            </a:fld>
            <a:endParaRPr lang="da-DK" dirty="0"/>
          </a:p>
        </p:txBody>
      </p:sp>
    </p:spTree>
    <p:extLst>
      <p:ext uri="{BB962C8B-B14F-4D97-AF65-F5344CB8AC3E}">
        <p14:creationId xmlns:p14="http://schemas.microsoft.com/office/powerpoint/2010/main" val="2317282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Numbered List ">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B9BBD7-7394-4172-9B0B-9A7C4B7BE8BF}"/>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F4E0B56F-CC75-428B-94D5-1946D1E6AE25}"/>
              </a:ext>
            </a:extLst>
          </p:cNvPr>
          <p:cNvSpPr>
            <a:spLocks noGrp="1"/>
          </p:cNvSpPr>
          <p:nvPr>
            <p:ph idx="1"/>
          </p:nvPr>
        </p:nvSpPr>
        <p:spPr/>
        <p:txBody>
          <a:bodyPr/>
          <a:lstStyle>
            <a:lvl1pPr marL="342900" indent="-342900">
              <a:buClr>
                <a:schemeClr val="accent1"/>
              </a:buClr>
              <a:buFont typeface="+mj-lt"/>
              <a:buAutoNum type="arabicPeriod"/>
              <a:defRPr b="1"/>
            </a:lvl1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p:txBody>
      </p:sp>
      <p:sp>
        <p:nvSpPr>
          <p:cNvPr id="6" name="Pladsholder til slidenummer 5">
            <a:extLst>
              <a:ext uri="{FF2B5EF4-FFF2-40B4-BE49-F238E27FC236}">
                <a16:creationId xmlns:a16="http://schemas.microsoft.com/office/drawing/2014/main" id="{2C442DD6-30A8-40BD-B9AC-384E134E8004}"/>
              </a:ext>
            </a:extLst>
          </p:cNvPr>
          <p:cNvSpPr>
            <a:spLocks noGrp="1"/>
          </p:cNvSpPr>
          <p:nvPr>
            <p:ph type="sldNum" sz="quarter" idx="12"/>
          </p:nvPr>
        </p:nvSpPr>
        <p:spPr/>
        <p:txBody>
          <a:bodyPr/>
          <a:lstStyle/>
          <a:p>
            <a:fld id="{EBB150E2-5CD4-4507-BF34-7B9F9A3DCDCE}" type="slidenum">
              <a:rPr lang="da-DK" smtClean="0"/>
              <a:t>‹#›</a:t>
            </a:fld>
            <a:endParaRPr lang="da-DK"/>
          </a:p>
        </p:txBody>
      </p:sp>
      <p:sp>
        <p:nvSpPr>
          <p:cNvPr id="4" name="TextBox 10">
            <a:extLst>
              <a:ext uri="{FF2B5EF4-FFF2-40B4-BE49-F238E27FC236}">
                <a16:creationId xmlns:a16="http://schemas.microsoft.com/office/drawing/2014/main" id="{8AA318DC-50FE-4596-A160-53C6FBF0DDBE}"/>
              </a:ext>
            </a:extLst>
          </p:cNvPr>
          <p:cNvSpPr txBox="1"/>
          <p:nvPr userDrawn="1"/>
        </p:nvSpPr>
        <p:spPr>
          <a:xfrm>
            <a:off x="-1512676" y="1916116"/>
            <a:ext cx="1332148" cy="461665"/>
          </a:xfrm>
          <a:prstGeom prst="rect">
            <a:avLst/>
          </a:prstGeom>
          <a:noFill/>
        </p:spPr>
        <p:txBody>
          <a:bodyPr wrap="square" lIns="0" tIns="0" rIns="0" bIns="0" rtlCol="0">
            <a:spAutoFit/>
          </a:bodyPr>
          <a:lstStyle/>
          <a:p>
            <a:pPr algn="r"/>
            <a:r>
              <a:rPr lang="da-DK" sz="1000" kern="1200" baseline="0" dirty="0">
                <a:solidFill>
                  <a:schemeClr val="tx1"/>
                </a:solidFill>
                <a:latin typeface="+mn-lt"/>
                <a:ea typeface="+mn-ea"/>
                <a:cs typeface="+mn-cs"/>
              </a:rPr>
              <a:t>De tre første ord beholdes i bold, resten i </a:t>
            </a:r>
            <a:r>
              <a:rPr lang="da-DK" sz="1000" kern="1200" baseline="0" dirty="0" err="1">
                <a:solidFill>
                  <a:schemeClr val="tx1"/>
                </a:solidFill>
                <a:latin typeface="+mn-lt"/>
                <a:ea typeface="+mn-ea"/>
                <a:cs typeface="+mn-cs"/>
              </a:rPr>
              <a:t>Regular</a:t>
            </a:r>
            <a:endParaRPr lang="da-DK" sz="1000" dirty="0">
              <a:solidFill>
                <a:schemeClr val="tx1"/>
              </a:solidFill>
            </a:endParaRPr>
          </a:p>
        </p:txBody>
      </p:sp>
      <p:pic>
        <p:nvPicPr>
          <p:cNvPr id="9" name="Picture 2" descr="D:\Transfer\RødeKors\PPT\logo\lille logo.wmf">
            <a:extLst>
              <a:ext uri="{FF2B5EF4-FFF2-40B4-BE49-F238E27FC236}">
                <a16:creationId xmlns:a16="http://schemas.microsoft.com/office/drawing/2014/main" id="{017C37F4-46CD-40ED-876B-538D74FD2A14}"/>
              </a:ext>
            </a:extLst>
          </p:cNvPr>
          <p:cNvPicPr>
            <a:picLocks noChangeAspect="1" noChangeArrowheads="1"/>
          </p:cNvPicPr>
          <p:nvPr userDrawn="1"/>
        </p:nvPicPr>
        <p:blipFill>
          <a:blip r:embed="rId2" cstate="screen"/>
          <a:srcRect/>
          <a:stretch>
            <a:fillRect/>
          </a:stretch>
        </p:blipFill>
        <p:spPr bwMode="auto">
          <a:xfrm>
            <a:off x="5930902" y="274934"/>
            <a:ext cx="349250" cy="349250"/>
          </a:xfrm>
          <a:prstGeom prst="rect">
            <a:avLst/>
          </a:prstGeom>
          <a:noFill/>
        </p:spPr>
      </p:pic>
      <p:sp>
        <p:nvSpPr>
          <p:cNvPr id="8" name="Pladsholder til sidefod 4">
            <a:extLst>
              <a:ext uri="{FF2B5EF4-FFF2-40B4-BE49-F238E27FC236}">
                <a16:creationId xmlns:a16="http://schemas.microsoft.com/office/drawing/2014/main" id="{25ABA187-79C6-42B3-895D-BDEB64613B52}"/>
              </a:ext>
            </a:extLst>
          </p:cNvPr>
          <p:cNvSpPr>
            <a:spLocks noGrp="1"/>
          </p:cNvSpPr>
          <p:nvPr>
            <p:ph type="ftr" sz="quarter" idx="3"/>
          </p:nvPr>
        </p:nvSpPr>
        <p:spPr>
          <a:xfrm>
            <a:off x="1811547" y="6413500"/>
            <a:ext cx="9463177" cy="237600"/>
          </a:xfrm>
          <a:prstGeom prst="rect">
            <a:avLst/>
          </a:prstGeom>
        </p:spPr>
        <p:txBody>
          <a:bodyPr vert="horz" lIns="0" tIns="0" rIns="0" bIns="0" rtlCol="0" anchor="ctr"/>
          <a:lstStyle>
            <a:lvl1pPr algn="ctr">
              <a:defRPr sz="900">
                <a:solidFill>
                  <a:schemeClr val="tx1"/>
                </a:solidFill>
              </a:defRPr>
            </a:lvl1pPr>
          </a:lstStyle>
          <a:p>
            <a:r>
              <a:rPr lang="da-DK" dirty="0"/>
              <a:t>RØDE KORS / </a:t>
            </a:r>
            <a:r>
              <a:rPr lang="da-DK" dirty="0" err="1"/>
              <a:t>Titel‹nr</a:t>
            </a:r>
            <a:r>
              <a:rPr lang="da-DK" dirty="0"/>
              <a:t>.›</a:t>
            </a:r>
          </a:p>
        </p:txBody>
      </p:sp>
      <p:sp>
        <p:nvSpPr>
          <p:cNvPr id="10" name="Pladsholder til dato 3">
            <a:extLst>
              <a:ext uri="{FF2B5EF4-FFF2-40B4-BE49-F238E27FC236}">
                <a16:creationId xmlns:a16="http://schemas.microsoft.com/office/drawing/2014/main" id="{93A6D9B1-3B55-40F9-8B5E-5376E10D88A4}"/>
              </a:ext>
            </a:extLst>
          </p:cNvPr>
          <p:cNvSpPr>
            <a:spLocks noGrp="1"/>
          </p:cNvSpPr>
          <p:nvPr>
            <p:ph type="dt" sz="half" idx="2"/>
          </p:nvPr>
        </p:nvSpPr>
        <p:spPr>
          <a:xfrm>
            <a:off x="838200" y="6413500"/>
            <a:ext cx="912962" cy="237601"/>
          </a:xfrm>
          <a:prstGeom prst="rect">
            <a:avLst/>
          </a:prstGeom>
        </p:spPr>
        <p:txBody>
          <a:bodyPr lIns="0"/>
          <a:lstStyle>
            <a:lvl1pPr>
              <a:defRPr sz="900"/>
            </a:lvl1pPr>
          </a:lstStyle>
          <a:p>
            <a:fld id="{2D70853A-C3C8-4419-B25B-4D9EE1B66CE4}" type="datetime1">
              <a:rPr lang="da-DK" smtClean="0"/>
              <a:t>13-03-2025</a:t>
            </a:fld>
            <a:endParaRPr lang="da-DK" dirty="0"/>
          </a:p>
        </p:txBody>
      </p:sp>
    </p:spTree>
    <p:extLst>
      <p:ext uri="{BB962C8B-B14F-4D97-AF65-F5344CB8AC3E}">
        <p14:creationId xmlns:p14="http://schemas.microsoft.com/office/powerpoint/2010/main" val="22822995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No bullet poi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B9BBD7-7394-4172-9B0B-9A7C4B7BE8BF}"/>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F4E0B56F-CC75-428B-94D5-1946D1E6AE25}"/>
              </a:ext>
            </a:extLst>
          </p:cNvPr>
          <p:cNvSpPr>
            <a:spLocks noGrp="1"/>
          </p:cNvSpPr>
          <p:nvPr>
            <p:ph idx="1"/>
          </p:nvPr>
        </p:nvSpPr>
        <p:spPr/>
        <p:txBody>
          <a:bodyPr/>
          <a:lstStyle>
            <a:lvl1pPr marL="0" indent="0">
              <a:spcBef>
                <a:spcPts val="2400"/>
              </a:spcBef>
              <a:buNone/>
              <a:defRPr/>
            </a:lvl1pPr>
          </a:lstStyle>
          <a:p>
            <a:pPr lvl="0"/>
            <a:r>
              <a:rPr lang="da-DK" dirty="0"/>
              <a:t>Klik for at redigere teksttypografierne i masteren</a:t>
            </a:r>
          </a:p>
        </p:txBody>
      </p:sp>
      <p:sp>
        <p:nvSpPr>
          <p:cNvPr id="6" name="Pladsholder til slidenummer 5">
            <a:extLst>
              <a:ext uri="{FF2B5EF4-FFF2-40B4-BE49-F238E27FC236}">
                <a16:creationId xmlns:a16="http://schemas.microsoft.com/office/drawing/2014/main" id="{2C442DD6-30A8-40BD-B9AC-384E134E8004}"/>
              </a:ext>
            </a:extLst>
          </p:cNvPr>
          <p:cNvSpPr>
            <a:spLocks noGrp="1"/>
          </p:cNvSpPr>
          <p:nvPr>
            <p:ph type="sldNum" sz="quarter" idx="12"/>
          </p:nvPr>
        </p:nvSpPr>
        <p:spPr/>
        <p:txBody>
          <a:bodyPr/>
          <a:lstStyle/>
          <a:p>
            <a:fld id="{EBB150E2-5CD4-4507-BF34-7B9F9A3DCDCE}" type="slidenum">
              <a:rPr lang="da-DK" smtClean="0"/>
              <a:t>‹#›</a:t>
            </a:fld>
            <a:endParaRPr lang="da-DK"/>
          </a:p>
        </p:txBody>
      </p:sp>
      <p:pic>
        <p:nvPicPr>
          <p:cNvPr id="4" name="Picture 2" descr="D:\Transfer\RødeKors\PPT\logo\lille logo.wmf">
            <a:extLst>
              <a:ext uri="{FF2B5EF4-FFF2-40B4-BE49-F238E27FC236}">
                <a16:creationId xmlns:a16="http://schemas.microsoft.com/office/drawing/2014/main" id="{5778493A-9F81-46DD-9DAA-796D387D6624}"/>
              </a:ext>
            </a:extLst>
          </p:cNvPr>
          <p:cNvPicPr>
            <a:picLocks noChangeAspect="1" noChangeArrowheads="1"/>
          </p:cNvPicPr>
          <p:nvPr userDrawn="1"/>
        </p:nvPicPr>
        <p:blipFill>
          <a:blip r:embed="rId2" cstate="screen"/>
          <a:srcRect/>
          <a:stretch>
            <a:fillRect/>
          </a:stretch>
        </p:blipFill>
        <p:spPr bwMode="auto">
          <a:xfrm>
            <a:off x="5930902" y="274934"/>
            <a:ext cx="349250" cy="349250"/>
          </a:xfrm>
          <a:prstGeom prst="rect">
            <a:avLst/>
          </a:prstGeom>
          <a:noFill/>
        </p:spPr>
      </p:pic>
      <p:sp>
        <p:nvSpPr>
          <p:cNvPr id="7" name="Pladsholder til sidefod 4">
            <a:extLst>
              <a:ext uri="{FF2B5EF4-FFF2-40B4-BE49-F238E27FC236}">
                <a16:creationId xmlns:a16="http://schemas.microsoft.com/office/drawing/2014/main" id="{C42D6691-E175-4B4E-B98E-CDB187FE2BEC}"/>
              </a:ext>
            </a:extLst>
          </p:cNvPr>
          <p:cNvSpPr>
            <a:spLocks noGrp="1"/>
          </p:cNvSpPr>
          <p:nvPr>
            <p:ph type="ftr" sz="quarter" idx="3"/>
          </p:nvPr>
        </p:nvSpPr>
        <p:spPr>
          <a:xfrm>
            <a:off x="1811547" y="6413500"/>
            <a:ext cx="9463177" cy="237600"/>
          </a:xfrm>
          <a:prstGeom prst="rect">
            <a:avLst/>
          </a:prstGeom>
        </p:spPr>
        <p:txBody>
          <a:bodyPr vert="horz" lIns="0" tIns="0" rIns="0" bIns="0" rtlCol="0" anchor="ctr"/>
          <a:lstStyle>
            <a:lvl1pPr algn="ctr">
              <a:defRPr sz="900">
                <a:solidFill>
                  <a:schemeClr val="tx1"/>
                </a:solidFill>
              </a:defRPr>
            </a:lvl1pPr>
          </a:lstStyle>
          <a:p>
            <a:r>
              <a:rPr lang="da-DK" dirty="0"/>
              <a:t>RØDE KORS / </a:t>
            </a:r>
            <a:r>
              <a:rPr lang="da-DK" dirty="0" err="1"/>
              <a:t>Titel‹nr</a:t>
            </a:r>
            <a:r>
              <a:rPr lang="da-DK" dirty="0"/>
              <a:t>.›</a:t>
            </a:r>
          </a:p>
        </p:txBody>
      </p:sp>
      <p:sp>
        <p:nvSpPr>
          <p:cNvPr id="8" name="Pladsholder til dato 3">
            <a:extLst>
              <a:ext uri="{FF2B5EF4-FFF2-40B4-BE49-F238E27FC236}">
                <a16:creationId xmlns:a16="http://schemas.microsoft.com/office/drawing/2014/main" id="{7EB6EDD0-5F58-4208-A084-366C00653BD4}"/>
              </a:ext>
            </a:extLst>
          </p:cNvPr>
          <p:cNvSpPr>
            <a:spLocks noGrp="1"/>
          </p:cNvSpPr>
          <p:nvPr>
            <p:ph type="dt" sz="half" idx="2"/>
          </p:nvPr>
        </p:nvSpPr>
        <p:spPr>
          <a:xfrm>
            <a:off x="838200" y="6413500"/>
            <a:ext cx="912962" cy="237601"/>
          </a:xfrm>
          <a:prstGeom prst="rect">
            <a:avLst/>
          </a:prstGeom>
        </p:spPr>
        <p:txBody>
          <a:bodyPr lIns="0"/>
          <a:lstStyle>
            <a:lvl1pPr>
              <a:defRPr sz="900"/>
            </a:lvl1pPr>
          </a:lstStyle>
          <a:p>
            <a:fld id="{4C24224C-BA5E-4D8A-B907-B1DE4268E0CB}" type="datetime1">
              <a:rPr lang="da-DK" smtClean="0"/>
              <a:t>13-03-2025</a:t>
            </a:fld>
            <a:endParaRPr lang="da-DK" dirty="0"/>
          </a:p>
        </p:txBody>
      </p:sp>
    </p:spTree>
    <p:extLst>
      <p:ext uri="{BB962C8B-B14F-4D97-AF65-F5344CB8AC3E}">
        <p14:creationId xmlns:p14="http://schemas.microsoft.com/office/powerpoint/2010/main" val="24182764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lternative Title Slide Text aligned righ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16180AF4-ACA8-4C67-85A6-768F633FCA0A}"/>
              </a:ext>
            </a:extLst>
          </p:cNvPr>
          <p:cNvSpPr>
            <a:spLocks noGrp="1"/>
          </p:cNvSpPr>
          <p:nvPr>
            <p:ph type="body" sz="quarter" idx="14"/>
          </p:nvPr>
        </p:nvSpPr>
        <p:spPr>
          <a:xfrm>
            <a:off x="5619000" y="2644792"/>
            <a:ext cx="954000" cy="957600"/>
          </a:xfrm>
          <a:blipFill>
            <a:blip r:embed="rId2"/>
            <a:stretch>
              <a:fillRect/>
            </a:stretch>
          </a:blipFill>
        </p:spPr>
        <p:txBody>
          <a:bodyPr anchor="ctr" anchorCtr="0">
            <a:normAutofit/>
          </a:bodyPr>
          <a:lstStyle>
            <a:lvl1pPr algn="ctr">
              <a:defRPr sz="100">
                <a:solidFill>
                  <a:srgbClr val="E30A0B"/>
                </a:solidFill>
              </a:defRPr>
            </a:lvl1pPr>
          </a:lstStyle>
          <a:p>
            <a:pPr lvl="0"/>
            <a:r>
              <a:rPr lang="en-US"/>
              <a:t>Edit Master text styles</a:t>
            </a:r>
          </a:p>
        </p:txBody>
      </p:sp>
      <p:sp>
        <p:nvSpPr>
          <p:cNvPr id="6" name="Pladsholder til billede 5">
            <a:extLst>
              <a:ext uri="{FF2B5EF4-FFF2-40B4-BE49-F238E27FC236}">
                <a16:creationId xmlns:a16="http://schemas.microsoft.com/office/drawing/2014/main" id="{895A78C2-4989-4126-B398-45BE5CED23B0}"/>
              </a:ext>
            </a:extLst>
          </p:cNvPr>
          <p:cNvSpPr>
            <a:spLocks noGrp="1"/>
          </p:cNvSpPr>
          <p:nvPr>
            <p:ph type="pic" sz="quarter" idx="12"/>
          </p:nvPr>
        </p:nvSpPr>
        <p:spPr>
          <a:xfrm>
            <a:off x="-2" y="0"/>
            <a:ext cx="12192002" cy="6138000"/>
          </a:xfrm>
          <a:blipFill>
            <a:blip r:embed="rId3"/>
            <a:stretch>
              <a:fillRect/>
            </a:stretch>
          </a:blipFill>
        </p:spPr>
        <p:txBody>
          <a:bodyPr/>
          <a:lstStyle/>
          <a:p>
            <a:endParaRPr lang="da-DK"/>
          </a:p>
        </p:txBody>
      </p:sp>
      <p:sp>
        <p:nvSpPr>
          <p:cNvPr id="4" name="Pladsholder til slidenummer 3">
            <a:extLst>
              <a:ext uri="{FF2B5EF4-FFF2-40B4-BE49-F238E27FC236}">
                <a16:creationId xmlns:a16="http://schemas.microsoft.com/office/drawing/2014/main" id="{8B3C0636-9D06-4ECB-929E-4948CBDC1BED}"/>
              </a:ext>
            </a:extLst>
          </p:cNvPr>
          <p:cNvSpPr>
            <a:spLocks noGrp="1"/>
          </p:cNvSpPr>
          <p:nvPr>
            <p:ph type="sldNum" sz="quarter" idx="11"/>
          </p:nvPr>
        </p:nvSpPr>
        <p:spPr/>
        <p:txBody>
          <a:bodyPr/>
          <a:lstStyle/>
          <a:p>
            <a:fld id="{EBB150E2-5CD4-4507-BF34-7B9F9A3DCDCE}" type="slidenum">
              <a:rPr lang="da-DK" smtClean="0"/>
              <a:pPr/>
              <a:t>‹#›</a:t>
            </a:fld>
            <a:endParaRPr lang="da-DK"/>
          </a:p>
        </p:txBody>
      </p:sp>
      <p:sp>
        <p:nvSpPr>
          <p:cNvPr id="9" name="TextBox 18">
            <a:extLst>
              <a:ext uri="{FF2B5EF4-FFF2-40B4-BE49-F238E27FC236}">
                <a16:creationId xmlns:a16="http://schemas.microsoft.com/office/drawing/2014/main" id="{7744C287-E9B6-4CFD-B386-AADD06987BAC}"/>
              </a:ext>
            </a:extLst>
          </p:cNvPr>
          <p:cNvSpPr txBox="1"/>
          <p:nvPr userDrawn="1"/>
        </p:nvSpPr>
        <p:spPr>
          <a:xfrm>
            <a:off x="-1512676" y="2859325"/>
            <a:ext cx="1332148" cy="1384995"/>
          </a:xfrm>
          <a:prstGeom prst="rect">
            <a:avLst/>
          </a:prstGeom>
          <a:noFill/>
        </p:spPr>
        <p:txBody>
          <a:bodyPr wrap="square" lIns="0" tIns="0" rIns="0" bIns="0" rtlCol="0">
            <a:spAutoFit/>
          </a:bodyPr>
          <a:lstStyle/>
          <a:p>
            <a:pPr algn="r"/>
            <a:r>
              <a:rPr lang="da-DK" sz="1000" kern="1200" baseline="0" dirty="0">
                <a:solidFill>
                  <a:schemeClr val="tx1"/>
                </a:solidFill>
                <a:latin typeface="+mn-lt"/>
                <a:ea typeface="+mn-ea"/>
                <a:cs typeface="+mn-cs"/>
              </a:rPr>
              <a:t>Billedindsætning:</a:t>
            </a:r>
          </a:p>
          <a:p>
            <a:pPr algn="r"/>
            <a:r>
              <a:rPr lang="da-DK" sz="1000" kern="1200" baseline="0" dirty="0">
                <a:solidFill>
                  <a:schemeClr val="tx1"/>
                </a:solidFill>
                <a:latin typeface="+mn-lt"/>
                <a:ea typeface="+mn-ea"/>
                <a:cs typeface="+mn-cs"/>
              </a:rPr>
              <a:t>Klik på billede ikonen og sæt dit billede ind.</a:t>
            </a:r>
          </a:p>
          <a:p>
            <a:pPr algn="r"/>
            <a:r>
              <a:rPr lang="da-DK" sz="1000" kern="1200" baseline="0" dirty="0">
                <a:solidFill>
                  <a:schemeClr val="tx1"/>
                </a:solidFill>
                <a:latin typeface="+mn-lt"/>
                <a:ea typeface="+mn-ea"/>
                <a:cs typeface="+mn-cs"/>
              </a:rPr>
              <a:t>Højre klik på billede og placér bagerst for at få Røde Kors-logoet frem</a:t>
            </a:r>
          </a:p>
          <a:p>
            <a:pPr algn="r"/>
            <a:endParaRPr lang="da-DK" sz="1000" kern="1200" baseline="0" dirty="0">
              <a:solidFill>
                <a:schemeClr val="tx1"/>
              </a:solidFill>
              <a:latin typeface="+mn-lt"/>
              <a:ea typeface="+mn-ea"/>
              <a:cs typeface="+mn-cs"/>
            </a:endParaRPr>
          </a:p>
        </p:txBody>
      </p:sp>
      <p:sp>
        <p:nvSpPr>
          <p:cNvPr id="2" name="Titel 1">
            <a:extLst>
              <a:ext uri="{FF2B5EF4-FFF2-40B4-BE49-F238E27FC236}">
                <a16:creationId xmlns:a16="http://schemas.microsoft.com/office/drawing/2014/main" id="{3C8E7506-0215-4A64-B988-798D0FBBE990}"/>
              </a:ext>
            </a:extLst>
          </p:cNvPr>
          <p:cNvSpPr>
            <a:spLocks noGrp="1"/>
          </p:cNvSpPr>
          <p:nvPr>
            <p:ph type="title"/>
          </p:nvPr>
        </p:nvSpPr>
        <p:spPr/>
        <p:txBody>
          <a:bodyPr>
            <a:noAutofit/>
          </a:bodyPr>
          <a:lstStyle>
            <a:lvl1pPr>
              <a:defRPr sz="4000">
                <a:solidFill>
                  <a:schemeClr val="bg1"/>
                </a:solidFill>
              </a:defRPr>
            </a:lvl1pPr>
          </a:lstStyle>
          <a:p>
            <a:r>
              <a:rPr lang="da-DK" dirty="0"/>
              <a:t>Klik for at redigere titeltypografien i masteren</a:t>
            </a:r>
          </a:p>
        </p:txBody>
      </p:sp>
      <p:sp>
        <p:nvSpPr>
          <p:cNvPr id="11" name="Pladsholder til tekst 10">
            <a:extLst>
              <a:ext uri="{FF2B5EF4-FFF2-40B4-BE49-F238E27FC236}">
                <a16:creationId xmlns:a16="http://schemas.microsoft.com/office/drawing/2014/main" id="{210D5454-630C-4F0F-BD9B-2D8615FF1712}"/>
              </a:ext>
            </a:extLst>
          </p:cNvPr>
          <p:cNvSpPr>
            <a:spLocks noGrp="1"/>
          </p:cNvSpPr>
          <p:nvPr>
            <p:ph type="body" sz="quarter" idx="15"/>
          </p:nvPr>
        </p:nvSpPr>
        <p:spPr>
          <a:xfrm>
            <a:off x="7833815" y="3602392"/>
            <a:ext cx="3519985" cy="2142771"/>
          </a:xfrm>
        </p:spPr>
        <p:txBody>
          <a:bodyPr anchor="b"/>
          <a:lstStyle>
            <a:lvl1pPr marL="0" indent="0" algn="r">
              <a:buNone/>
              <a:defRPr b="1">
                <a:solidFill>
                  <a:schemeClr val="bg1"/>
                </a:solidFill>
              </a:defRPr>
            </a:lvl1pPr>
          </a:lstStyle>
          <a:p>
            <a:pPr lvl="0"/>
            <a:r>
              <a:rPr lang="da-DK" dirty="0"/>
              <a:t>Klik for at redigere teksttypografierne i masteren</a:t>
            </a:r>
          </a:p>
        </p:txBody>
      </p:sp>
      <p:sp>
        <p:nvSpPr>
          <p:cNvPr id="10" name="Pladsholder til sidefod 4">
            <a:extLst>
              <a:ext uri="{FF2B5EF4-FFF2-40B4-BE49-F238E27FC236}">
                <a16:creationId xmlns:a16="http://schemas.microsoft.com/office/drawing/2014/main" id="{93DC8143-7F79-4C40-A4C2-642B6A41CFB7}"/>
              </a:ext>
            </a:extLst>
          </p:cNvPr>
          <p:cNvSpPr>
            <a:spLocks noGrp="1"/>
          </p:cNvSpPr>
          <p:nvPr>
            <p:ph type="ftr" sz="quarter" idx="3"/>
          </p:nvPr>
        </p:nvSpPr>
        <p:spPr>
          <a:xfrm>
            <a:off x="1811547" y="6413500"/>
            <a:ext cx="9463177" cy="237600"/>
          </a:xfrm>
          <a:prstGeom prst="rect">
            <a:avLst/>
          </a:prstGeom>
        </p:spPr>
        <p:txBody>
          <a:bodyPr vert="horz" lIns="0" tIns="0" rIns="0" bIns="0" rtlCol="0" anchor="ctr"/>
          <a:lstStyle>
            <a:lvl1pPr algn="ctr">
              <a:defRPr sz="900">
                <a:solidFill>
                  <a:schemeClr val="tx1"/>
                </a:solidFill>
              </a:defRPr>
            </a:lvl1pPr>
          </a:lstStyle>
          <a:p>
            <a:r>
              <a:rPr lang="da-DK" dirty="0"/>
              <a:t>RØDE KORS / </a:t>
            </a:r>
            <a:r>
              <a:rPr lang="da-DK" dirty="0" err="1"/>
              <a:t>Titel‹nr</a:t>
            </a:r>
            <a:r>
              <a:rPr lang="da-DK" dirty="0"/>
              <a:t>.›</a:t>
            </a:r>
          </a:p>
        </p:txBody>
      </p:sp>
      <p:sp>
        <p:nvSpPr>
          <p:cNvPr id="12" name="Pladsholder til dato 3">
            <a:extLst>
              <a:ext uri="{FF2B5EF4-FFF2-40B4-BE49-F238E27FC236}">
                <a16:creationId xmlns:a16="http://schemas.microsoft.com/office/drawing/2014/main" id="{943D9A6B-0327-418A-83D5-52671D9ABCBA}"/>
              </a:ext>
            </a:extLst>
          </p:cNvPr>
          <p:cNvSpPr>
            <a:spLocks noGrp="1"/>
          </p:cNvSpPr>
          <p:nvPr>
            <p:ph type="dt" sz="half" idx="2"/>
          </p:nvPr>
        </p:nvSpPr>
        <p:spPr>
          <a:xfrm>
            <a:off x="838200" y="6413500"/>
            <a:ext cx="912962" cy="237601"/>
          </a:xfrm>
          <a:prstGeom prst="rect">
            <a:avLst/>
          </a:prstGeom>
        </p:spPr>
        <p:txBody>
          <a:bodyPr lIns="0"/>
          <a:lstStyle>
            <a:lvl1pPr>
              <a:defRPr sz="900"/>
            </a:lvl1pPr>
          </a:lstStyle>
          <a:p>
            <a:fld id="{6FB72AC1-64C1-4917-B439-55EEE5F25072}" type="datetime1">
              <a:rPr lang="da-DK" smtClean="0"/>
              <a:t>13-03-2025</a:t>
            </a:fld>
            <a:endParaRPr lang="da-DK" dirty="0"/>
          </a:p>
        </p:txBody>
      </p:sp>
    </p:spTree>
    <p:extLst>
      <p:ext uri="{BB962C8B-B14F-4D97-AF65-F5344CB8AC3E}">
        <p14:creationId xmlns:p14="http://schemas.microsoft.com/office/powerpoint/2010/main" val="1742691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9C5CF274-429E-4BFD-92F6-90572724E78C}"/>
              </a:ext>
            </a:extLst>
          </p:cNvPr>
          <p:cNvSpPr/>
          <p:nvPr userDrawn="1"/>
        </p:nvSpPr>
        <p:spPr>
          <a:xfrm>
            <a:off x="-3600" y="-3599"/>
            <a:ext cx="12195600" cy="6298074"/>
          </a:xfrm>
          <a:prstGeom prst="rect">
            <a:avLst/>
          </a:prstGeom>
          <a:solidFill>
            <a:srgbClr val="FAE3E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a:p>
        </p:txBody>
      </p:sp>
      <p:sp>
        <p:nvSpPr>
          <p:cNvPr id="2" name="Titel 1">
            <a:extLst>
              <a:ext uri="{FF2B5EF4-FFF2-40B4-BE49-F238E27FC236}">
                <a16:creationId xmlns:a16="http://schemas.microsoft.com/office/drawing/2014/main" id="{2CB9BBD7-7394-4172-9B0B-9A7C4B7BE8BF}"/>
              </a:ext>
            </a:extLst>
          </p:cNvPr>
          <p:cNvSpPr>
            <a:spLocks noGrp="1"/>
          </p:cNvSpPr>
          <p:nvPr>
            <p:ph type="title"/>
          </p:nvPr>
        </p:nvSpPr>
        <p:spPr/>
        <p:txBody>
          <a:bodyPr/>
          <a:lstStyle/>
          <a:p>
            <a:r>
              <a:rPr lang="da-DK" dirty="0"/>
              <a:t>Klik for at redigere titeltypografien i masteren</a:t>
            </a:r>
          </a:p>
        </p:txBody>
      </p:sp>
      <p:sp>
        <p:nvSpPr>
          <p:cNvPr id="6" name="Pladsholder til slidenummer 5">
            <a:extLst>
              <a:ext uri="{FF2B5EF4-FFF2-40B4-BE49-F238E27FC236}">
                <a16:creationId xmlns:a16="http://schemas.microsoft.com/office/drawing/2014/main" id="{2C442DD6-30A8-40BD-B9AC-384E134E8004}"/>
              </a:ext>
            </a:extLst>
          </p:cNvPr>
          <p:cNvSpPr>
            <a:spLocks noGrp="1"/>
          </p:cNvSpPr>
          <p:nvPr>
            <p:ph type="sldNum" sz="quarter" idx="12"/>
          </p:nvPr>
        </p:nvSpPr>
        <p:spPr/>
        <p:txBody>
          <a:bodyPr/>
          <a:lstStyle/>
          <a:p>
            <a:fld id="{EBB150E2-5CD4-4507-BF34-7B9F9A3DCDCE}" type="slidenum">
              <a:rPr lang="da-DK" smtClean="0"/>
              <a:t>‹#›</a:t>
            </a:fld>
            <a:endParaRPr lang="da-DK"/>
          </a:p>
        </p:txBody>
      </p:sp>
      <p:sp>
        <p:nvSpPr>
          <p:cNvPr id="9" name="Text Placeholder 8">
            <a:extLst>
              <a:ext uri="{FF2B5EF4-FFF2-40B4-BE49-F238E27FC236}">
                <a16:creationId xmlns:a16="http://schemas.microsoft.com/office/drawing/2014/main" id="{97D844B9-17A6-4F5B-856D-0B8B612DC341}"/>
              </a:ext>
            </a:extLst>
          </p:cNvPr>
          <p:cNvSpPr>
            <a:spLocks noGrp="1"/>
          </p:cNvSpPr>
          <p:nvPr>
            <p:ph type="body" sz="quarter" idx="13"/>
          </p:nvPr>
        </p:nvSpPr>
        <p:spPr>
          <a:xfrm>
            <a:off x="838198" y="1798310"/>
            <a:ext cx="10534651" cy="4124818"/>
          </a:xfrm>
        </p:spPr>
        <p:txBody>
          <a:bodyPr/>
          <a:lstStyle>
            <a:lvl1pPr marL="0" indent="0" algn="ctr">
              <a:lnSpc>
                <a:spcPct val="120000"/>
              </a:lnSpc>
              <a:buNone/>
              <a:defRPr sz="2900" b="0"/>
            </a:lvl1pPr>
            <a:lvl2pPr marL="0" indent="0" algn="ctr">
              <a:buFontTx/>
              <a:buNone/>
              <a:defRPr sz="2200"/>
            </a:lvl2pPr>
            <a:lvl3pPr marL="0" indent="0" algn="ctr">
              <a:buFontTx/>
              <a:buNone/>
              <a:defRPr/>
            </a:lvl3pPr>
            <a:lvl4pPr marL="0" indent="0" algn="ctr">
              <a:buFontTx/>
              <a:buNone/>
              <a:defRPr/>
            </a:lvl4pPr>
            <a:lvl5pPr marL="0" indent="0" algn="ctr">
              <a:buFontTx/>
              <a:buNone/>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da-DK" noProof="0" dirty="0"/>
          </a:p>
        </p:txBody>
      </p:sp>
      <p:pic>
        <p:nvPicPr>
          <p:cNvPr id="11" name="Picture 2" descr="D:\Transfer\RødeKors\PPT\logo\lille logo.wmf">
            <a:extLst>
              <a:ext uri="{FF2B5EF4-FFF2-40B4-BE49-F238E27FC236}">
                <a16:creationId xmlns:a16="http://schemas.microsoft.com/office/drawing/2014/main" id="{05637EBD-3111-41EE-9663-54EA48E299AD}"/>
              </a:ext>
            </a:extLst>
          </p:cNvPr>
          <p:cNvPicPr>
            <a:picLocks noChangeAspect="1" noChangeArrowheads="1"/>
          </p:cNvPicPr>
          <p:nvPr userDrawn="1"/>
        </p:nvPicPr>
        <p:blipFill>
          <a:blip r:embed="rId2" cstate="screen"/>
          <a:srcRect/>
          <a:stretch>
            <a:fillRect/>
          </a:stretch>
        </p:blipFill>
        <p:spPr bwMode="auto">
          <a:xfrm>
            <a:off x="5930902" y="274934"/>
            <a:ext cx="349250" cy="349250"/>
          </a:xfrm>
          <a:prstGeom prst="rect">
            <a:avLst/>
          </a:prstGeom>
          <a:noFill/>
        </p:spPr>
      </p:pic>
      <p:sp>
        <p:nvSpPr>
          <p:cNvPr id="8" name="Pladsholder til sidefod 4">
            <a:extLst>
              <a:ext uri="{FF2B5EF4-FFF2-40B4-BE49-F238E27FC236}">
                <a16:creationId xmlns:a16="http://schemas.microsoft.com/office/drawing/2014/main" id="{86363A28-F07F-4A78-BFA0-53071ACFD14E}"/>
              </a:ext>
            </a:extLst>
          </p:cNvPr>
          <p:cNvSpPr>
            <a:spLocks noGrp="1"/>
          </p:cNvSpPr>
          <p:nvPr>
            <p:ph type="ftr" sz="quarter" idx="3"/>
          </p:nvPr>
        </p:nvSpPr>
        <p:spPr>
          <a:xfrm>
            <a:off x="1811547" y="6413500"/>
            <a:ext cx="9463177" cy="237600"/>
          </a:xfrm>
          <a:prstGeom prst="rect">
            <a:avLst/>
          </a:prstGeom>
        </p:spPr>
        <p:txBody>
          <a:bodyPr vert="horz" lIns="0" tIns="0" rIns="0" bIns="0" rtlCol="0" anchor="ctr"/>
          <a:lstStyle>
            <a:lvl1pPr algn="ctr">
              <a:defRPr sz="900">
                <a:solidFill>
                  <a:schemeClr val="tx1"/>
                </a:solidFill>
              </a:defRPr>
            </a:lvl1pPr>
          </a:lstStyle>
          <a:p>
            <a:r>
              <a:rPr lang="da-DK" dirty="0"/>
              <a:t>RØDE KORS / </a:t>
            </a:r>
            <a:r>
              <a:rPr lang="da-DK" dirty="0" err="1"/>
              <a:t>Titel‹nr</a:t>
            </a:r>
            <a:r>
              <a:rPr lang="da-DK" dirty="0"/>
              <a:t>.›</a:t>
            </a:r>
          </a:p>
        </p:txBody>
      </p:sp>
      <p:sp>
        <p:nvSpPr>
          <p:cNvPr id="10" name="Pladsholder til dato 3">
            <a:extLst>
              <a:ext uri="{FF2B5EF4-FFF2-40B4-BE49-F238E27FC236}">
                <a16:creationId xmlns:a16="http://schemas.microsoft.com/office/drawing/2014/main" id="{FF9ECF3D-964D-466F-B0C2-AAA8F02D15F0}"/>
              </a:ext>
            </a:extLst>
          </p:cNvPr>
          <p:cNvSpPr>
            <a:spLocks noGrp="1"/>
          </p:cNvSpPr>
          <p:nvPr>
            <p:ph type="dt" sz="half" idx="2"/>
          </p:nvPr>
        </p:nvSpPr>
        <p:spPr>
          <a:xfrm>
            <a:off x="838200" y="6413500"/>
            <a:ext cx="912962" cy="237601"/>
          </a:xfrm>
          <a:prstGeom prst="rect">
            <a:avLst/>
          </a:prstGeom>
        </p:spPr>
        <p:txBody>
          <a:bodyPr lIns="0"/>
          <a:lstStyle>
            <a:lvl1pPr>
              <a:defRPr sz="900"/>
            </a:lvl1pPr>
          </a:lstStyle>
          <a:p>
            <a:fld id="{21DF211F-05AB-4BBE-A850-811A6833A1BB}" type="datetime1">
              <a:rPr lang="da-DK" smtClean="0"/>
              <a:t>13-03-2025</a:t>
            </a:fld>
            <a:endParaRPr lang="da-DK" dirty="0"/>
          </a:p>
        </p:txBody>
      </p:sp>
    </p:spTree>
    <p:extLst>
      <p:ext uri="{BB962C8B-B14F-4D97-AF65-F5344CB8AC3E}">
        <p14:creationId xmlns:p14="http://schemas.microsoft.com/office/powerpoint/2010/main" val="15178570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to and bullet poi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D28EF3-A0BD-4185-BBDE-E9CEB3DBBD08}"/>
              </a:ext>
            </a:extLst>
          </p:cNvPr>
          <p:cNvSpPr>
            <a:spLocks noGrp="1"/>
          </p:cNvSpPr>
          <p:nvPr>
            <p:ph type="title"/>
          </p:nvPr>
        </p:nvSpPr>
        <p:spPr>
          <a:xfrm>
            <a:off x="838200" y="723900"/>
            <a:ext cx="4975746" cy="966788"/>
          </a:xfrm>
        </p:spPr>
        <p:txBody>
          <a:bodyPr/>
          <a:lstStyle/>
          <a:p>
            <a:r>
              <a:rPr lang="da-DK" dirty="0"/>
              <a:t>Klik for at redigere titeltypografien</a:t>
            </a:r>
          </a:p>
        </p:txBody>
      </p:sp>
      <p:sp>
        <p:nvSpPr>
          <p:cNvPr id="3" name="Pladsholder til indhold 2">
            <a:extLst>
              <a:ext uri="{FF2B5EF4-FFF2-40B4-BE49-F238E27FC236}">
                <a16:creationId xmlns:a16="http://schemas.microsoft.com/office/drawing/2014/main" id="{CA6283E6-86E4-459A-ADEF-0528BFE12D39}"/>
              </a:ext>
            </a:extLst>
          </p:cNvPr>
          <p:cNvSpPr>
            <a:spLocks noGrp="1"/>
          </p:cNvSpPr>
          <p:nvPr>
            <p:ph sz="half" idx="1"/>
          </p:nvPr>
        </p:nvSpPr>
        <p:spPr>
          <a:xfrm>
            <a:off x="838200" y="1825625"/>
            <a:ext cx="4975746" cy="4118400"/>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p:txBody>
      </p:sp>
      <p:sp>
        <p:nvSpPr>
          <p:cNvPr id="7" name="Pladsholder til slidenummer 6">
            <a:extLst>
              <a:ext uri="{FF2B5EF4-FFF2-40B4-BE49-F238E27FC236}">
                <a16:creationId xmlns:a16="http://schemas.microsoft.com/office/drawing/2014/main" id="{8A9072FD-E5E2-4D12-B55B-F6EC927B1E69}"/>
              </a:ext>
            </a:extLst>
          </p:cNvPr>
          <p:cNvSpPr>
            <a:spLocks noGrp="1"/>
          </p:cNvSpPr>
          <p:nvPr>
            <p:ph type="sldNum" sz="quarter" idx="12"/>
          </p:nvPr>
        </p:nvSpPr>
        <p:spPr/>
        <p:txBody>
          <a:bodyPr/>
          <a:lstStyle/>
          <a:p>
            <a:fld id="{EBB150E2-5CD4-4507-BF34-7B9F9A3DCDCE}" type="slidenum">
              <a:rPr lang="da-DK" smtClean="0"/>
              <a:t>‹#›</a:t>
            </a:fld>
            <a:endParaRPr lang="da-DK"/>
          </a:p>
        </p:txBody>
      </p:sp>
      <p:pic>
        <p:nvPicPr>
          <p:cNvPr id="9" name="Picture 2" descr="D:\Transfer\RødeKors\PPT\logo\lille logo.wmf">
            <a:extLst>
              <a:ext uri="{FF2B5EF4-FFF2-40B4-BE49-F238E27FC236}">
                <a16:creationId xmlns:a16="http://schemas.microsoft.com/office/drawing/2014/main" id="{521A36FA-58A2-487E-A63F-67DAF8CB0529}"/>
              </a:ext>
            </a:extLst>
          </p:cNvPr>
          <p:cNvPicPr>
            <a:picLocks noChangeAspect="1" noChangeArrowheads="1"/>
          </p:cNvPicPr>
          <p:nvPr userDrawn="1"/>
        </p:nvPicPr>
        <p:blipFill>
          <a:blip r:embed="rId2" cstate="screen"/>
          <a:srcRect/>
          <a:stretch>
            <a:fillRect/>
          </a:stretch>
        </p:blipFill>
        <p:spPr bwMode="auto">
          <a:xfrm>
            <a:off x="5930902" y="274934"/>
            <a:ext cx="349250" cy="349250"/>
          </a:xfrm>
          <a:prstGeom prst="rect">
            <a:avLst/>
          </a:prstGeom>
          <a:noFill/>
        </p:spPr>
      </p:pic>
      <p:sp>
        <p:nvSpPr>
          <p:cNvPr id="11" name="Pladsholder til billede 10">
            <a:extLst>
              <a:ext uri="{FF2B5EF4-FFF2-40B4-BE49-F238E27FC236}">
                <a16:creationId xmlns:a16="http://schemas.microsoft.com/office/drawing/2014/main" id="{944D1E41-61E3-41B1-A5E1-39192B6B6785}"/>
              </a:ext>
            </a:extLst>
          </p:cNvPr>
          <p:cNvSpPr>
            <a:spLocks noGrp="1"/>
          </p:cNvSpPr>
          <p:nvPr>
            <p:ph type="pic" sz="quarter" idx="13"/>
          </p:nvPr>
        </p:nvSpPr>
        <p:spPr>
          <a:xfrm>
            <a:off x="6378056" y="0"/>
            <a:ext cx="5808203" cy="6176963"/>
          </a:xfrm>
          <a:solidFill>
            <a:schemeClr val="bg2">
              <a:lumMod val="75000"/>
            </a:schemeClr>
          </a:solidFill>
        </p:spPr>
        <p:txBody>
          <a:bodyPr/>
          <a:lstStyle/>
          <a:p>
            <a:endParaRPr lang="da-DK"/>
          </a:p>
        </p:txBody>
      </p:sp>
      <p:sp>
        <p:nvSpPr>
          <p:cNvPr id="8" name="Pladsholder til sidefod 4">
            <a:extLst>
              <a:ext uri="{FF2B5EF4-FFF2-40B4-BE49-F238E27FC236}">
                <a16:creationId xmlns:a16="http://schemas.microsoft.com/office/drawing/2014/main" id="{56F4A340-1BCE-4462-8B1D-ECF9D62461C5}"/>
              </a:ext>
            </a:extLst>
          </p:cNvPr>
          <p:cNvSpPr>
            <a:spLocks noGrp="1"/>
          </p:cNvSpPr>
          <p:nvPr>
            <p:ph type="ftr" sz="quarter" idx="3"/>
          </p:nvPr>
        </p:nvSpPr>
        <p:spPr>
          <a:xfrm>
            <a:off x="1811547" y="6413500"/>
            <a:ext cx="9463177" cy="237600"/>
          </a:xfrm>
          <a:prstGeom prst="rect">
            <a:avLst/>
          </a:prstGeom>
        </p:spPr>
        <p:txBody>
          <a:bodyPr vert="horz" lIns="0" tIns="0" rIns="0" bIns="0" rtlCol="0" anchor="ctr"/>
          <a:lstStyle>
            <a:lvl1pPr algn="ctr">
              <a:defRPr sz="900">
                <a:solidFill>
                  <a:schemeClr val="tx1"/>
                </a:solidFill>
              </a:defRPr>
            </a:lvl1pPr>
          </a:lstStyle>
          <a:p>
            <a:r>
              <a:rPr lang="da-DK" dirty="0"/>
              <a:t>RØDE KORS / </a:t>
            </a:r>
            <a:r>
              <a:rPr lang="da-DK" dirty="0" err="1"/>
              <a:t>Titel‹nr</a:t>
            </a:r>
            <a:r>
              <a:rPr lang="da-DK" dirty="0"/>
              <a:t>.›</a:t>
            </a:r>
          </a:p>
        </p:txBody>
      </p:sp>
      <p:sp>
        <p:nvSpPr>
          <p:cNvPr id="10" name="Pladsholder til dato 3">
            <a:extLst>
              <a:ext uri="{FF2B5EF4-FFF2-40B4-BE49-F238E27FC236}">
                <a16:creationId xmlns:a16="http://schemas.microsoft.com/office/drawing/2014/main" id="{A20E8725-F9E3-48FF-84AC-BC1CDDF8F846}"/>
              </a:ext>
            </a:extLst>
          </p:cNvPr>
          <p:cNvSpPr>
            <a:spLocks noGrp="1"/>
          </p:cNvSpPr>
          <p:nvPr>
            <p:ph type="dt" sz="half" idx="2"/>
          </p:nvPr>
        </p:nvSpPr>
        <p:spPr>
          <a:xfrm>
            <a:off x="838200" y="6413500"/>
            <a:ext cx="912962" cy="237601"/>
          </a:xfrm>
          <a:prstGeom prst="rect">
            <a:avLst/>
          </a:prstGeom>
        </p:spPr>
        <p:txBody>
          <a:bodyPr lIns="0"/>
          <a:lstStyle>
            <a:lvl1pPr>
              <a:defRPr sz="900"/>
            </a:lvl1pPr>
          </a:lstStyle>
          <a:p>
            <a:fld id="{CFB3A590-8E54-4FDC-B85D-C849C5EBBC0D}" type="datetime1">
              <a:rPr lang="da-DK" smtClean="0"/>
              <a:t>13-03-2025</a:t>
            </a:fld>
            <a:endParaRPr lang="da-DK" dirty="0"/>
          </a:p>
        </p:txBody>
      </p:sp>
    </p:spTree>
    <p:extLst>
      <p:ext uri="{BB962C8B-B14F-4D97-AF65-F5344CB8AC3E}">
        <p14:creationId xmlns:p14="http://schemas.microsoft.com/office/powerpoint/2010/main" val="10032237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to and no bullet poi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D28EF3-A0BD-4185-BBDE-E9CEB3DBBD08}"/>
              </a:ext>
            </a:extLst>
          </p:cNvPr>
          <p:cNvSpPr>
            <a:spLocks noGrp="1"/>
          </p:cNvSpPr>
          <p:nvPr>
            <p:ph type="title"/>
          </p:nvPr>
        </p:nvSpPr>
        <p:spPr>
          <a:xfrm>
            <a:off x="838200" y="723900"/>
            <a:ext cx="4975746" cy="966788"/>
          </a:xfrm>
        </p:spPr>
        <p:txBody>
          <a:bodyPr/>
          <a:lstStyle/>
          <a:p>
            <a:r>
              <a:rPr lang="da-DK" dirty="0"/>
              <a:t>Klik for at redigere titeltypografien</a:t>
            </a:r>
          </a:p>
        </p:txBody>
      </p:sp>
      <p:sp>
        <p:nvSpPr>
          <p:cNvPr id="3" name="Pladsholder til indhold 2">
            <a:extLst>
              <a:ext uri="{FF2B5EF4-FFF2-40B4-BE49-F238E27FC236}">
                <a16:creationId xmlns:a16="http://schemas.microsoft.com/office/drawing/2014/main" id="{CA6283E6-86E4-459A-ADEF-0528BFE12D39}"/>
              </a:ext>
            </a:extLst>
          </p:cNvPr>
          <p:cNvSpPr>
            <a:spLocks noGrp="1"/>
          </p:cNvSpPr>
          <p:nvPr>
            <p:ph sz="half" idx="1"/>
          </p:nvPr>
        </p:nvSpPr>
        <p:spPr>
          <a:xfrm>
            <a:off x="838200" y="1825625"/>
            <a:ext cx="4975746" cy="4117975"/>
          </a:xfrm>
        </p:spPr>
        <p:txBody>
          <a:bodyPr/>
          <a:lstStyle>
            <a:lvl1pPr marL="0" indent="0">
              <a:buNone/>
              <a:defRPr/>
            </a:lvl1pPr>
          </a:lstStyle>
          <a:p>
            <a:pPr lvl="0"/>
            <a:r>
              <a:rPr lang="da-DK" dirty="0"/>
              <a:t>Klik for at redigere teksttypografierne i masteren</a:t>
            </a:r>
          </a:p>
        </p:txBody>
      </p:sp>
      <p:sp>
        <p:nvSpPr>
          <p:cNvPr id="7" name="Pladsholder til slidenummer 6">
            <a:extLst>
              <a:ext uri="{FF2B5EF4-FFF2-40B4-BE49-F238E27FC236}">
                <a16:creationId xmlns:a16="http://schemas.microsoft.com/office/drawing/2014/main" id="{8A9072FD-E5E2-4D12-B55B-F6EC927B1E69}"/>
              </a:ext>
            </a:extLst>
          </p:cNvPr>
          <p:cNvSpPr>
            <a:spLocks noGrp="1"/>
          </p:cNvSpPr>
          <p:nvPr>
            <p:ph type="sldNum" sz="quarter" idx="12"/>
          </p:nvPr>
        </p:nvSpPr>
        <p:spPr/>
        <p:txBody>
          <a:bodyPr/>
          <a:lstStyle/>
          <a:p>
            <a:fld id="{EBB150E2-5CD4-4507-BF34-7B9F9A3DCDCE}" type="slidenum">
              <a:rPr lang="da-DK" smtClean="0"/>
              <a:t>‹#›</a:t>
            </a:fld>
            <a:endParaRPr lang="da-DK"/>
          </a:p>
        </p:txBody>
      </p:sp>
      <p:pic>
        <p:nvPicPr>
          <p:cNvPr id="9" name="Picture 2" descr="D:\Transfer\RødeKors\PPT\logo\lille logo.wmf">
            <a:extLst>
              <a:ext uri="{FF2B5EF4-FFF2-40B4-BE49-F238E27FC236}">
                <a16:creationId xmlns:a16="http://schemas.microsoft.com/office/drawing/2014/main" id="{521A36FA-58A2-487E-A63F-67DAF8CB0529}"/>
              </a:ext>
            </a:extLst>
          </p:cNvPr>
          <p:cNvPicPr>
            <a:picLocks noChangeAspect="1" noChangeArrowheads="1"/>
          </p:cNvPicPr>
          <p:nvPr userDrawn="1"/>
        </p:nvPicPr>
        <p:blipFill>
          <a:blip r:embed="rId2" cstate="screen"/>
          <a:srcRect/>
          <a:stretch>
            <a:fillRect/>
          </a:stretch>
        </p:blipFill>
        <p:spPr bwMode="auto">
          <a:xfrm>
            <a:off x="5930902" y="274934"/>
            <a:ext cx="349250" cy="349250"/>
          </a:xfrm>
          <a:prstGeom prst="rect">
            <a:avLst/>
          </a:prstGeom>
          <a:noFill/>
        </p:spPr>
      </p:pic>
      <p:sp>
        <p:nvSpPr>
          <p:cNvPr id="11" name="Pladsholder til billede 10">
            <a:extLst>
              <a:ext uri="{FF2B5EF4-FFF2-40B4-BE49-F238E27FC236}">
                <a16:creationId xmlns:a16="http://schemas.microsoft.com/office/drawing/2014/main" id="{944D1E41-61E3-41B1-A5E1-39192B6B6785}"/>
              </a:ext>
            </a:extLst>
          </p:cNvPr>
          <p:cNvSpPr>
            <a:spLocks noGrp="1"/>
          </p:cNvSpPr>
          <p:nvPr>
            <p:ph type="pic" sz="quarter" idx="13"/>
          </p:nvPr>
        </p:nvSpPr>
        <p:spPr>
          <a:xfrm>
            <a:off x="6378056" y="0"/>
            <a:ext cx="5808203" cy="6176963"/>
          </a:xfrm>
          <a:solidFill>
            <a:schemeClr val="bg2">
              <a:lumMod val="75000"/>
            </a:schemeClr>
          </a:solidFill>
        </p:spPr>
        <p:txBody>
          <a:bodyPr/>
          <a:lstStyle/>
          <a:p>
            <a:endParaRPr lang="da-DK"/>
          </a:p>
        </p:txBody>
      </p:sp>
      <p:sp>
        <p:nvSpPr>
          <p:cNvPr id="8" name="Pladsholder til sidefod 4">
            <a:extLst>
              <a:ext uri="{FF2B5EF4-FFF2-40B4-BE49-F238E27FC236}">
                <a16:creationId xmlns:a16="http://schemas.microsoft.com/office/drawing/2014/main" id="{88FBF89E-77C3-46BD-8E98-70A4253C5A19}"/>
              </a:ext>
            </a:extLst>
          </p:cNvPr>
          <p:cNvSpPr>
            <a:spLocks noGrp="1"/>
          </p:cNvSpPr>
          <p:nvPr>
            <p:ph type="ftr" sz="quarter" idx="3"/>
          </p:nvPr>
        </p:nvSpPr>
        <p:spPr>
          <a:xfrm>
            <a:off x="1811547" y="6413500"/>
            <a:ext cx="9463177" cy="237600"/>
          </a:xfrm>
          <a:prstGeom prst="rect">
            <a:avLst/>
          </a:prstGeom>
        </p:spPr>
        <p:txBody>
          <a:bodyPr vert="horz" lIns="0" tIns="0" rIns="0" bIns="0" rtlCol="0" anchor="ctr"/>
          <a:lstStyle>
            <a:lvl1pPr algn="ctr">
              <a:defRPr sz="900">
                <a:solidFill>
                  <a:schemeClr val="tx1"/>
                </a:solidFill>
              </a:defRPr>
            </a:lvl1pPr>
          </a:lstStyle>
          <a:p>
            <a:r>
              <a:rPr lang="da-DK" dirty="0"/>
              <a:t>RØDE KORS / </a:t>
            </a:r>
            <a:r>
              <a:rPr lang="da-DK" dirty="0" err="1"/>
              <a:t>Titel‹nr</a:t>
            </a:r>
            <a:r>
              <a:rPr lang="da-DK" dirty="0"/>
              <a:t>.›</a:t>
            </a:r>
          </a:p>
        </p:txBody>
      </p:sp>
      <p:sp>
        <p:nvSpPr>
          <p:cNvPr id="10" name="Pladsholder til dato 3">
            <a:extLst>
              <a:ext uri="{FF2B5EF4-FFF2-40B4-BE49-F238E27FC236}">
                <a16:creationId xmlns:a16="http://schemas.microsoft.com/office/drawing/2014/main" id="{291C6B8A-810C-4DAE-B04B-CDD197640B4C}"/>
              </a:ext>
            </a:extLst>
          </p:cNvPr>
          <p:cNvSpPr>
            <a:spLocks noGrp="1"/>
          </p:cNvSpPr>
          <p:nvPr>
            <p:ph type="dt" sz="half" idx="2"/>
          </p:nvPr>
        </p:nvSpPr>
        <p:spPr>
          <a:xfrm>
            <a:off x="838200" y="6413500"/>
            <a:ext cx="912962" cy="237601"/>
          </a:xfrm>
          <a:prstGeom prst="rect">
            <a:avLst/>
          </a:prstGeom>
        </p:spPr>
        <p:txBody>
          <a:bodyPr lIns="0"/>
          <a:lstStyle>
            <a:lvl1pPr>
              <a:defRPr sz="900"/>
            </a:lvl1pPr>
          </a:lstStyle>
          <a:p>
            <a:fld id="{FC7085C9-0478-4518-B02F-5B5636B301F5}" type="datetime1">
              <a:rPr lang="da-DK" smtClean="0"/>
              <a:t>13-03-2025</a:t>
            </a:fld>
            <a:endParaRPr lang="da-DK" dirty="0"/>
          </a:p>
        </p:txBody>
      </p:sp>
    </p:spTree>
    <p:extLst>
      <p:ext uri="{BB962C8B-B14F-4D97-AF65-F5344CB8AC3E}">
        <p14:creationId xmlns:p14="http://schemas.microsoft.com/office/powerpoint/2010/main" val="2531652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agram and bullet poi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D28EF3-A0BD-4185-BBDE-E9CEB3DBBD08}"/>
              </a:ext>
            </a:extLst>
          </p:cNvPr>
          <p:cNvSpPr>
            <a:spLocks noGrp="1"/>
          </p:cNvSpPr>
          <p:nvPr>
            <p:ph type="title"/>
          </p:nvPr>
        </p:nvSpPr>
        <p:spPr>
          <a:xfrm>
            <a:off x="838200" y="723900"/>
            <a:ext cx="4975746" cy="966788"/>
          </a:xfrm>
        </p:spPr>
        <p:txBody>
          <a:bodyPr/>
          <a:lstStyle/>
          <a:p>
            <a:r>
              <a:rPr lang="da-DK" dirty="0"/>
              <a:t>Klik for at redigere titeltypografien</a:t>
            </a:r>
          </a:p>
        </p:txBody>
      </p:sp>
      <p:sp>
        <p:nvSpPr>
          <p:cNvPr id="3" name="Pladsholder til indhold 2">
            <a:extLst>
              <a:ext uri="{FF2B5EF4-FFF2-40B4-BE49-F238E27FC236}">
                <a16:creationId xmlns:a16="http://schemas.microsoft.com/office/drawing/2014/main" id="{CA6283E6-86E4-459A-ADEF-0528BFE12D39}"/>
              </a:ext>
            </a:extLst>
          </p:cNvPr>
          <p:cNvSpPr>
            <a:spLocks noGrp="1"/>
          </p:cNvSpPr>
          <p:nvPr>
            <p:ph sz="half" idx="1"/>
          </p:nvPr>
        </p:nvSpPr>
        <p:spPr>
          <a:xfrm>
            <a:off x="838200" y="1825625"/>
            <a:ext cx="4975746" cy="4118400"/>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p:txBody>
      </p:sp>
      <p:sp>
        <p:nvSpPr>
          <p:cNvPr id="7" name="Pladsholder til slidenummer 6">
            <a:extLst>
              <a:ext uri="{FF2B5EF4-FFF2-40B4-BE49-F238E27FC236}">
                <a16:creationId xmlns:a16="http://schemas.microsoft.com/office/drawing/2014/main" id="{8A9072FD-E5E2-4D12-B55B-F6EC927B1E69}"/>
              </a:ext>
            </a:extLst>
          </p:cNvPr>
          <p:cNvSpPr>
            <a:spLocks noGrp="1"/>
          </p:cNvSpPr>
          <p:nvPr>
            <p:ph type="sldNum" sz="quarter" idx="12"/>
          </p:nvPr>
        </p:nvSpPr>
        <p:spPr/>
        <p:txBody>
          <a:bodyPr/>
          <a:lstStyle/>
          <a:p>
            <a:fld id="{EBB150E2-5CD4-4507-BF34-7B9F9A3DCDCE}" type="slidenum">
              <a:rPr lang="da-DK" smtClean="0"/>
              <a:t>‹#›</a:t>
            </a:fld>
            <a:endParaRPr lang="da-DK"/>
          </a:p>
        </p:txBody>
      </p:sp>
      <p:pic>
        <p:nvPicPr>
          <p:cNvPr id="9" name="Picture 2" descr="D:\Transfer\RødeKors\PPT\logo\lille logo.wmf">
            <a:extLst>
              <a:ext uri="{FF2B5EF4-FFF2-40B4-BE49-F238E27FC236}">
                <a16:creationId xmlns:a16="http://schemas.microsoft.com/office/drawing/2014/main" id="{521A36FA-58A2-487E-A63F-67DAF8CB0529}"/>
              </a:ext>
            </a:extLst>
          </p:cNvPr>
          <p:cNvPicPr>
            <a:picLocks noChangeAspect="1" noChangeArrowheads="1"/>
          </p:cNvPicPr>
          <p:nvPr userDrawn="1"/>
        </p:nvPicPr>
        <p:blipFill>
          <a:blip r:embed="rId2" cstate="screen"/>
          <a:srcRect/>
          <a:stretch>
            <a:fillRect/>
          </a:stretch>
        </p:blipFill>
        <p:spPr bwMode="auto">
          <a:xfrm>
            <a:off x="5930902" y="274934"/>
            <a:ext cx="349250" cy="349250"/>
          </a:xfrm>
          <a:prstGeom prst="rect">
            <a:avLst/>
          </a:prstGeom>
          <a:noFill/>
        </p:spPr>
      </p:pic>
      <p:sp>
        <p:nvSpPr>
          <p:cNvPr id="5" name="Pladsholder til diagram 4">
            <a:extLst>
              <a:ext uri="{FF2B5EF4-FFF2-40B4-BE49-F238E27FC236}">
                <a16:creationId xmlns:a16="http://schemas.microsoft.com/office/drawing/2014/main" id="{DA849CC6-76E9-40A0-8542-1158573A6EBC}"/>
              </a:ext>
            </a:extLst>
          </p:cNvPr>
          <p:cNvSpPr>
            <a:spLocks noGrp="1"/>
          </p:cNvSpPr>
          <p:nvPr>
            <p:ph type="chart" sz="quarter" idx="13"/>
          </p:nvPr>
        </p:nvSpPr>
        <p:spPr>
          <a:xfrm>
            <a:off x="6378052" y="723900"/>
            <a:ext cx="4975746" cy="5220125"/>
          </a:xfrm>
        </p:spPr>
        <p:txBody>
          <a:bodyPr/>
          <a:lstStyle/>
          <a:p>
            <a:endParaRPr lang="da-DK"/>
          </a:p>
        </p:txBody>
      </p:sp>
      <p:sp>
        <p:nvSpPr>
          <p:cNvPr id="8" name="Pladsholder til sidefod 4">
            <a:extLst>
              <a:ext uri="{FF2B5EF4-FFF2-40B4-BE49-F238E27FC236}">
                <a16:creationId xmlns:a16="http://schemas.microsoft.com/office/drawing/2014/main" id="{BC6B887E-EFAF-4A44-98E0-3A32A8E8C6E4}"/>
              </a:ext>
            </a:extLst>
          </p:cNvPr>
          <p:cNvSpPr>
            <a:spLocks noGrp="1"/>
          </p:cNvSpPr>
          <p:nvPr>
            <p:ph type="ftr" sz="quarter" idx="3"/>
          </p:nvPr>
        </p:nvSpPr>
        <p:spPr>
          <a:xfrm>
            <a:off x="1811547" y="6413500"/>
            <a:ext cx="9463177" cy="237600"/>
          </a:xfrm>
          <a:prstGeom prst="rect">
            <a:avLst/>
          </a:prstGeom>
        </p:spPr>
        <p:txBody>
          <a:bodyPr vert="horz" lIns="0" tIns="0" rIns="0" bIns="0" rtlCol="0" anchor="ctr"/>
          <a:lstStyle>
            <a:lvl1pPr algn="ctr">
              <a:defRPr sz="900">
                <a:solidFill>
                  <a:schemeClr val="tx1"/>
                </a:solidFill>
              </a:defRPr>
            </a:lvl1pPr>
          </a:lstStyle>
          <a:p>
            <a:r>
              <a:rPr lang="da-DK" dirty="0"/>
              <a:t>RØDE KORS / </a:t>
            </a:r>
            <a:r>
              <a:rPr lang="da-DK" dirty="0" err="1"/>
              <a:t>Titel‹nr</a:t>
            </a:r>
            <a:r>
              <a:rPr lang="da-DK" dirty="0"/>
              <a:t>.›</a:t>
            </a:r>
          </a:p>
        </p:txBody>
      </p:sp>
      <p:sp>
        <p:nvSpPr>
          <p:cNvPr id="10" name="Pladsholder til dato 3">
            <a:extLst>
              <a:ext uri="{FF2B5EF4-FFF2-40B4-BE49-F238E27FC236}">
                <a16:creationId xmlns:a16="http://schemas.microsoft.com/office/drawing/2014/main" id="{E33598D3-555C-4E88-87FE-387F4545B677}"/>
              </a:ext>
            </a:extLst>
          </p:cNvPr>
          <p:cNvSpPr>
            <a:spLocks noGrp="1"/>
          </p:cNvSpPr>
          <p:nvPr>
            <p:ph type="dt" sz="half" idx="2"/>
          </p:nvPr>
        </p:nvSpPr>
        <p:spPr>
          <a:xfrm>
            <a:off x="838200" y="6413500"/>
            <a:ext cx="912962" cy="237601"/>
          </a:xfrm>
          <a:prstGeom prst="rect">
            <a:avLst/>
          </a:prstGeom>
        </p:spPr>
        <p:txBody>
          <a:bodyPr lIns="0"/>
          <a:lstStyle>
            <a:lvl1pPr>
              <a:defRPr sz="900"/>
            </a:lvl1pPr>
          </a:lstStyle>
          <a:p>
            <a:fld id="{98FC2236-03B6-4043-84A0-5899239D848D}" type="datetime1">
              <a:rPr lang="da-DK" smtClean="0"/>
              <a:t>13-03-2025</a:t>
            </a:fld>
            <a:endParaRPr lang="da-DK" dirty="0"/>
          </a:p>
        </p:txBody>
      </p:sp>
    </p:spTree>
    <p:extLst>
      <p:ext uri="{BB962C8B-B14F-4D97-AF65-F5344CB8AC3E}">
        <p14:creationId xmlns:p14="http://schemas.microsoft.com/office/powerpoint/2010/main" val="25836048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agram and NO bullet poi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D28EF3-A0BD-4185-BBDE-E9CEB3DBBD08}"/>
              </a:ext>
            </a:extLst>
          </p:cNvPr>
          <p:cNvSpPr>
            <a:spLocks noGrp="1"/>
          </p:cNvSpPr>
          <p:nvPr>
            <p:ph type="title"/>
          </p:nvPr>
        </p:nvSpPr>
        <p:spPr>
          <a:xfrm>
            <a:off x="838200" y="723900"/>
            <a:ext cx="4975746" cy="966788"/>
          </a:xfrm>
        </p:spPr>
        <p:txBody>
          <a:bodyPr/>
          <a:lstStyle/>
          <a:p>
            <a:r>
              <a:rPr lang="da-DK" dirty="0"/>
              <a:t>Klik for at redigere titeltypografien</a:t>
            </a:r>
          </a:p>
        </p:txBody>
      </p:sp>
      <p:sp>
        <p:nvSpPr>
          <p:cNvPr id="3" name="Pladsholder til indhold 2">
            <a:extLst>
              <a:ext uri="{FF2B5EF4-FFF2-40B4-BE49-F238E27FC236}">
                <a16:creationId xmlns:a16="http://schemas.microsoft.com/office/drawing/2014/main" id="{CA6283E6-86E4-459A-ADEF-0528BFE12D39}"/>
              </a:ext>
            </a:extLst>
          </p:cNvPr>
          <p:cNvSpPr>
            <a:spLocks noGrp="1"/>
          </p:cNvSpPr>
          <p:nvPr>
            <p:ph sz="half" idx="1"/>
          </p:nvPr>
        </p:nvSpPr>
        <p:spPr>
          <a:xfrm>
            <a:off x="838200" y="1825625"/>
            <a:ext cx="4975746" cy="4118400"/>
          </a:xfrm>
        </p:spPr>
        <p:txBody>
          <a:bodyPr/>
          <a:lstStyle>
            <a:lvl1pPr marL="0" indent="0">
              <a:buNone/>
              <a:defRPr/>
            </a:lvl1pPr>
          </a:lstStyle>
          <a:p>
            <a:pPr lvl="0"/>
            <a:r>
              <a:rPr lang="da-DK" dirty="0"/>
              <a:t>Klik for at redigere teksttypografierne i masteren</a:t>
            </a:r>
          </a:p>
        </p:txBody>
      </p:sp>
      <p:sp>
        <p:nvSpPr>
          <p:cNvPr id="7" name="Pladsholder til slidenummer 6">
            <a:extLst>
              <a:ext uri="{FF2B5EF4-FFF2-40B4-BE49-F238E27FC236}">
                <a16:creationId xmlns:a16="http://schemas.microsoft.com/office/drawing/2014/main" id="{8A9072FD-E5E2-4D12-B55B-F6EC927B1E69}"/>
              </a:ext>
            </a:extLst>
          </p:cNvPr>
          <p:cNvSpPr>
            <a:spLocks noGrp="1"/>
          </p:cNvSpPr>
          <p:nvPr>
            <p:ph type="sldNum" sz="quarter" idx="12"/>
          </p:nvPr>
        </p:nvSpPr>
        <p:spPr/>
        <p:txBody>
          <a:bodyPr/>
          <a:lstStyle/>
          <a:p>
            <a:fld id="{EBB150E2-5CD4-4507-BF34-7B9F9A3DCDCE}" type="slidenum">
              <a:rPr lang="da-DK" smtClean="0"/>
              <a:t>‹#›</a:t>
            </a:fld>
            <a:endParaRPr lang="da-DK"/>
          </a:p>
        </p:txBody>
      </p:sp>
      <p:pic>
        <p:nvPicPr>
          <p:cNvPr id="9" name="Picture 2" descr="D:\Transfer\RødeKors\PPT\logo\lille logo.wmf">
            <a:extLst>
              <a:ext uri="{FF2B5EF4-FFF2-40B4-BE49-F238E27FC236}">
                <a16:creationId xmlns:a16="http://schemas.microsoft.com/office/drawing/2014/main" id="{521A36FA-58A2-487E-A63F-67DAF8CB0529}"/>
              </a:ext>
            </a:extLst>
          </p:cNvPr>
          <p:cNvPicPr>
            <a:picLocks noChangeAspect="1" noChangeArrowheads="1"/>
          </p:cNvPicPr>
          <p:nvPr userDrawn="1"/>
        </p:nvPicPr>
        <p:blipFill>
          <a:blip r:embed="rId2" cstate="screen"/>
          <a:srcRect/>
          <a:stretch>
            <a:fillRect/>
          </a:stretch>
        </p:blipFill>
        <p:spPr bwMode="auto">
          <a:xfrm>
            <a:off x="5930902" y="274934"/>
            <a:ext cx="349250" cy="349250"/>
          </a:xfrm>
          <a:prstGeom prst="rect">
            <a:avLst/>
          </a:prstGeom>
          <a:noFill/>
        </p:spPr>
      </p:pic>
      <p:sp>
        <p:nvSpPr>
          <p:cNvPr id="5" name="Pladsholder til diagram 4">
            <a:extLst>
              <a:ext uri="{FF2B5EF4-FFF2-40B4-BE49-F238E27FC236}">
                <a16:creationId xmlns:a16="http://schemas.microsoft.com/office/drawing/2014/main" id="{DA849CC6-76E9-40A0-8542-1158573A6EBC}"/>
              </a:ext>
            </a:extLst>
          </p:cNvPr>
          <p:cNvSpPr>
            <a:spLocks noGrp="1"/>
          </p:cNvSpPr>
          <p:nvPr>
            <p:ph type="chart" sz="quarter" idx="13"/>
          </p:nvPr>
        </p:nvSpPr>
        <p:spPr>
          <a:xfrm>
            <a:off x="6378052" y="723900"/>
            <a:ext cx="4975746" cy="5220125"/>
          </a:xfrm>
        </p:spPr>
        <p:txBody>
          <a:bodyPr/>
          <a:lstStyle/>
          <a:p>
            <a:endParaRPr lang="da-DK"/>
          </a:p>
        </p:txBody>
      </p:sp>
      <p:sp>
        <p:nvSpPr>
          <p:cNvPr id="8" name="Pladsholder til sidefod 4">
            <a:extLst>
              <a:ext uri="{FF2B5EF4-FFF2-40B4-BE49-F238E27FC236}">
                <a16:creationId xmlns:a16="http://schemas.microsoft.com/office/drawing/2014/main" id="{DEF7E715-4022-4E65-BC0C-1F0B539DE542}"/>
              </a:ext>
            </a:extLst>
          </p:cNvPr>
          <p:cNvSpPr>
            <a:spLocks noGrp="1"/>
          </p:cNvSpPr>
          <p:nvPr>
            <p:ph type="ftr" sz="quarter" idx="3"/>
          </p:nvPr>
        </p:nvSpPr>
        <p:spPr>
          <a:xfrm>
            <a:off x="1811547" y="6413500"/>
            <a:ext cx="9463177" cy="237600"/>
          </a:xfrm>
          <a:prstGeom prst="rect">
            <a:avLst/>
          </a:prstGeom>
        </p:spPr>
        <p:txBody>
          <a:bodyPr vert="horz" lIns="0" tIns="0" rIns="0" bIns="0" rtlCol="0" anchor="ctr"/>
          <a:lstStyle>
            <a:lvl1pPr algn="ctr">
              <a:defRPr sz="900">
                <a:solidFill>
                  <a:schemeClr val="tx1"/>
                </a:solidFill>
              </a:defRPr>
            </a:lvl1pPr>
          </a:lstStyle>
          <a:p>
            <a:r>
              <a:rPr lang="da-DK" dirty="0"/>
              <a:t>RØDE KORS / </a:t>
            </a:r>
            <a:r>
              <a:rPr lang="da-DK" dirty="0" err="1"/>
              <a:t>Titel‹nr</a:t>
            </a:r>
            <a:r>
              <a:rPr lang="da-DK" dirty="0"/>
              <a:t>.›</a:t>
            </a:r>
          </a:p>
        </p:txBody>
      </p:sp>
      <p:sp>
        <p:nvSpPr>
          <p:cNvPr id="10" name="Pladsholder til dato 3">
            <a:extLst>
              <a:ext uri="{FF2B5EF4-FFF2-40B4-BE49-F238E27FC236}">
                <a16:creationId xmlns:a16="http://schemas.microsoft.com/office/drawing/2014/main" id="{B3D0160C-2475-46E5-9267-AC60EAB72DF0}"/>
              </a:ext>
            </a:extLst>
          </p:cNvPr>
          <p:cNvSpPr>
            <a:spLocks noGrp="1"/>
          </p:cNvSpPr>
          <p:nvPr>
            <p:ph type="dt" sz="half" idx="2"/>
          </p:nvPr>
        </p:nvSpPr>
        <p:spPr>
          <a:xfrm>
            <a:off x="838200" y="6413500"/>
            <a:ext cx="912962" cy="237601"/>
          </a:xfrm>
          <a:prstGeom prst="rect">
            <a:avLst/>
          </a:prstGeom>
        </p:spPr>
        <p:txBody>
          <a:bodyPr lIns="0"/>
          <a:lstStyle>
            <a:lvl1pPr>
              <a:defRPr sz="900"/>
            </a:lvl1pPr>
          </a:lstStyle>
          <a:p>
            <a:fld id="{60A4870D-A7C5-417D-AD35-722FAE446123}" type="datetime1">
              <a:rPr lang="da-DK" smtClean="0"/>
              <a:t>13-03-2025</a:t>
            </a:fld>
            <a:endParaRPr lang="da-DK" dirty="0"/>
          </a:p>
        </p:txBody>
      </p:sp>
    </p:spTree>
    <p:extLst>
      <p:ext uri="{BB962C8B-B14F-4D97-AF65-F5344CB8AC3E}">
        <p14:creationId xmlns:p14="http://schemas.microsoft.com/office/powerpoint/2010/main" val="3754834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umbered List ">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B9BBD7-7394-4172-9B0B-9A7C4B7BE8BF}"/>
              </a:ext>
            </a:extLst>
          </p:cNvPr>
          <p:cNvSpPr>
            <a:spLocks noGrp="1"/>
          </p:cNvSpPr>
          <p:nvPr>
            <p:ph type="title"/>
          </p:nvPr>
        </p:nvSpPr>
        <p:spPr/>
        <p:txBody>
          <a:bodyPr/>
          <a:lstStyle/>
          <a:p>
            <a:r>
              <a:rPr lang="en-US"/>
              <a:t>Click to edit Master title style</a:t>
            </a:r>
            <a:endParaRPr lang="da-DK"/>
          </a:p>
        </p:txBody>
      </p:sp>
      <p:sp>
        <p:nvSpPr>
          <p:cNvPr id="3" name="Pladsholder til indhold 2">
            <a:extLst>
              <a:ext uri="{FF2B5EF4-FFF2-40B4-BE49-F238E27FC236}">
                <a16:creationId xmlns:a16="http://schemas.microsoft.com/office/drawing/2014/main" id="{F4E0B56F-CC75-428B-94D5-1946D1E6AE25}"/>
              </a:ext>
            </a:extLst>
          </p:cNvPr>
          <p:cNvSpPr>
            <a:spLocks noGrp="1"/>
          </p:cNvSpPr>
          <p:nvPr>
            <p:ph idx="1"/>
          </p:nvPr>
        </p:nvSpPr>
        <p:spPr/>
        <p:txBody>
          <a:bodyPr/>
          <a:lstStyle>
            <a:lvl1pPr marL="342900" indent="-342900">
              <a:buClr>
                <a:schemeClr val="accent1"/>
              </a:buClr>
              <a:buFont typeface="+mj-lt"/>
              <a:buAutoNum type="arabicPeriod"/>
              <a:defRPr b="1"/>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Pladsholder til slidenummer 5">
            <a:extLst>
              <a:ext uri="{FF2B5EF4-FFF2-40B4-BE49-F238E27FC236}">
                <a16:creationId xmlns:a16="http://schemas.microsoft.com/office/drawing/2014/main" id="{2C442DD6-30A8-40BD-B9AC-384E134E8004}"/>
              </a:ext>
            </a:extLst>
          </p:cNvPr>
          <p:cNvSpPr>
            <a:spLocks noGrp="1"/>
          </p:cNvSpPr>
          <p:nvPr>
            <p:ph type="sldNum" sz="quarter" idx="12"/>
          </p:nvPr>
        </p:nvSpPr>
        <p:spPr/>
        <p:txBody>
          <a:bodyPr/>
          <a:lstStyle/>
          <a:p>
            <a:fld id="{EBB150E2-5CD4-4507-BF34-7B9F9A3DCDCE}" type="slidenum">
              <a:rPr lang="da-DK" smtClean="0"/>
              <a:t>‹#›</a:t>
            </a:fld>
            <a:endParaRPr lang="da-DK"/>
          </a:p>
        </p:txBody>
      </p:sp>
      <p:sp>
        <p:nvSpPr>
          <p:cNvPr id="4" name="TextBox 10">
            <a:extLst>
              <a:ext uri="{FF2B5EF4-FFF2-40B4-BE49-F238E27FC236}">
                <a16:creationId xmlns:a16="http://schemas.microsoft.com/office/drawing/2014/main" id="{8AA318DC-50FE-4596-A160-53C6FBF0DDBE}"/>
              </a:ext>
            </a:extLst>
          </p:cNvPr>
          <p:cNvSpPr txBox="1"/>
          <p:nvPr userDrawn="1"/>
        </p:nvSpPr>
        <p:spPr>
          <a:xfrm>
            <a:off x="-1512676" y="1916116"/>
            <a:ext cx="1332148" cy="461665"/>
          </a:xfrm>
          <a:prstGeom prst="rect">
            <a:avLst/>
          </a:prstGeom>
          <a:noFill/>
        </p:spPr>
        <p:txBody>
          <a:bodyPr wrap="square" lIns="0" tIns="0" rIns="0" bIns="0" rtlCol="0">
            <a:spAutoFit/>
          </a:bodyPr>
          <a:lstStyle/>
          <a:p>
            <a:pPr algn="r"/>
            <a:r>
              <a:rPr lang="da-DK" sz="1000" kern="1200" baseline="0" dirty="0">
                <a:solidFill>
                  <a:schemeClr val="tx1"/>
                </a:solidFill>
                <a:latin typeface="+mn-lt"/>
                <a:ea typeface="+mn-ea"/>
                <a:cs typeface="+mn-cs"/>
              </a:rPr>
              <a:t>De tre første ord beholdes i bold, resten i </a:t>
            </a:r>
            <a:r>
              <a:rPr lang="da-DK" sz="1000" kern="1200" baseline="0" dirty="0" err="1">
                <a:solidFill>
                  <a:schemeClr val="tx1"/>
                </a:solidFill>
                <a:latin typeface="+mn-lt"/>
                <a:ea typeface="+mn-ea"/>
                <a:cs typeface="+mn-cs"/>
              </a:rPr>
              <a:t>Regular</a:t>
            </a:r>
            <a:endParaRPr lang="da-DK" sz="1000" dirty="0">
              <a:solidFill>
                <a:schemeClr val="tx1"/>
              </a:solidFill>
            </a:endParaRPr>
          </a:p>
        </p:txBody>
      </p:sp>
      <p:pic>
        <p:nvPicPr>
          <p:cNvPr id="9" name="Picture 2" descr="D:\Transfer\RødeKors\PPT\logo\lille logo.wmf">
            <a:extLst>
              <a:ext uri="{FF2B5EF4-FFF2-40B4-BE49-F238E27FC236}">
                <a16:creationId xmlns:a16="http://schemas.microsoft.com/office/drawing/2014/main" id="{017C37F4-46CD-40ED-876B-538D74FD2A14}"/>
              </a:ext>
            </a:extLst>
          </p:cNvPr>
          <p:cNvPicPr>
            <a:picLocks noChangeAspect="1" noChangeArrowheads="1"/>
          </p:cNvPicPr>
          <p:nvPr userDrawn="1"/>
        </p:nvPicPr>
        <p:blipFill>
          <a:blip r:embed="rId2" cstate="screen"/>
          <a:srcRect/>
          <a:stretch>
            <a:fillRect/>
          </a:stretch>
        </p:blipFill>
        <p:spPr bwMode="auto">
          <a:xfrm>
            <a:off x="5930902" y="274934"/>
            <a:ext cx="349250" cy="349250"/>
          </a:xfrm>
          <a:prstGeom prst="rect">
            <a:avLst/>
          </a:prstGeom>
          <a:noFill/>
        </p:spPr>
      </p:pic>
      <p:sp>
        <p:nvSpPr>
          <p:cNvPr id="8" name="Pladsholder til sidefod 4">
            <a:extLst>
              <a:ext uri="{FF2B5EF4-FFF2-40B4-BE49-F238E27FC236}">
                <a16:creationId xmlns:a16="http://schemas.microsoft.com/office/drawing/2014/main" id="{25ABA187-79C6-42B3-895D-BDEB64613B52}"/>
              </a:ext>
            </a:extLst>
          </p:cNvPr>
          <p:cNvSpPr>
            <a:spLocks noGrp="1"/>
          </p:cNvSpPr>
          <p:nvPr>
            <p:ph type="ftr" sz="quarter" idx="3"/>
          </p:nvPr>
        </p:nvSpPr>
        <p:spPr>
          <a:xfrm>
            <a:off x="1811547" y="6413500"/>
            <a:ext cx="9463177" cy="237600"/>
          </a:xfrm>
          <a:prstGeom prst="rect">
            <a:avLst/>
          </a:prstGeom>
        </p:spPr>
        <p:txBody>
          <a:bodyPr vert="horz" lIns="0" tIns="0" rIns="0" bIns="0" rtlCol="0" anchor="ctr"/>
          <a:lstStyle>
            <a:lvl1pPr algn="ctr">
              <a:defRPr sz="900">
                <a:solidFill>
                  <a:schemeClr val="tx1"/>
                </a:solidFill>
              </a:defRPr>
            </a:lvl1pPr>
          </a:lstStyle>
          <a:p>
            <a:r>
              <a:rPr lang="da-DK" dirty="0"/>
              <a:t>RØDE KORS / </a:t>
            </a:r>
            <a:r>
              <a:rPr lang="da-DK" dirty="0" err="1"/>
              <a:t>Titel‹nr</a:t>
            </a:r>
            <a:r>
              <a:rPr lang="da-DK" dirty="0"/>
              <a:t>.›</a:t>
            </a:r>
          </a:p>
        </p:txBody>
      </p:sp>
      <p:sp>
        <p:nvSpPr>
          <p:cNvPr id="10" name="Pladsholder til dato 3">
            <a:extLst>
              <a:ext uri="{FF2B5EF4-FFF2-40B4-BE49-F238E27FC236}">
                <a16:creationId xmlns:a16="http://schemas.microsoft.com/office/drawing/2014/main" id="{93A6D9B1-3B55-40F9-8B5E-5376E10D88A4}"/>
              </a:ext>
            </a:extLst>
          </p:cNvPr>
          <p:cNvSpPr>
            <a:spLocks noGrp="1"/>
          </p:cNvSpPr>
          <p:nvPr>
            <p:ph type="dt" sz="half" idx="2"/>
          </p:nvPr>
        </p:nvSpPr>
        <p:spPr>
          <a:xfrm>
            <a:off x="838200" y="6413500"/>
            <a:ext cx="912962" cy="237601"/>
          </a:xfrm>
          <a:prstGeom prst="rect">
            <a:avLst/>
          </a:prstGeom>
        </p:spPr>
        <p:txBody>
          <a:bodyPr lIns="0"/>
          <a:lstStyle>
            <a:lvl1pPr>
              <a:defRPr sz="900"/>
            </a:lvl1pPr>
          </a:lstStyle>
          <a:p>
            <a:fld id="{2D70853A-C3C8-4419-B25B-4D9EE1B66CE4}" type="datetime1">
              <a:rPr lang="da-DK" smtClean="0"/>
              <a:t>13-03-2025</a:t>
            </a:fld>
            <a:endParaRPr lang="da-DK" dirty="0"/>
          </a:p>
        </p:txBody>
      </p:sp>
    </p:spTree>
    <p:extLst>
      <p:ext uri="{BB962C8B-B14F-4D97-AF65-F5344CB8AC3E}">
        <p14:creationId xmlns:p14="http://schemas.microsoft.com/office/powerpoint/2010/main" val="17505634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Two 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4634A4-F6B4-4766-AFFD-B5EB3CAC7314}"/>
              </a:ext>
            </a:extLst>
          </p:cNvPr>
          <p:cNvSpPr>
            <a:spLocks noGrp="1"/>
          </p:cNvSpPr>
          <p:nvPr>
            <p:ph type="title"/>
          </p:nvPr>
        </p:nvSpPr>
        <p:spPr>
          <a:xfrm>
            <a:off x="839788" y="723516"/>
            <a:ext cx="10515600" cy="913220"/>
          </a:xfrm>
        </p:spPr>
        <p:txBody>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04903F08-92EF-426A-A563-81AD5EA31980}"/>
              </a:ext>
            </a:extLst>
          </p:cNvPr>
          <p:cNvSpPr>
            <a:spLocks noGrp="1"/>
          </p:cNvSpPr>
          <p:nvPr>
            <p:ph type="body" idx="1"/>
          </p:nvPr>
        </p:nvSpPr>
        <p:spPr>
          <a:xfrm>
            <a:off x="839789" y="1713062"/>
            <a:ext cx="5091114" cy="823912"/>
          </a:xfrm>
        </p:spPr>
        <p:txBody>
          <a:bodyPr anchor="ctr">
            <a:normAutofit/>
          </a:bodyPr>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teksttypografierne i masteren</a:t>
            </a:r>
          </a:p>
        </p:txBody>
      </p:sp>
      <p:sp>
        <p:nvSpPr>
          <p:cNvPr id="4" name="Pladsholder til indhold 3">
            <a:extLst>
              <a:ext uri="{FF2B5EF4-FFF2-40B4-BE49-F238E27FC236}">
                <a16:creationId xmlns:a16="http://schemas.microsoft.com/office/drawing/2014/main" id="{B32381B7-07E4-46D9-859B-99309A74FF63}"/>
              </a:ext>
            </a:extLst>
          </p:cNvPr>
          <p:cNvSpPr>
            <a:spLocks noGrp="1"/>
          </p:cNvSpPr>
          <p:nvPr>
            <p:ph sz="half" idx="2"/>
          </p:nvPr>
        </p:nvSpPr>
        <p:spPr>
          <a:xfrm>
            <a:off x="839789" y="2636873"/>
            <a:ext cx="5091114" cy="3552789"/>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p:txBody>
      </p:sp>
      <p:sp>
        <p:nvSpPr>
          <p:cNvPr id="5" name="Pladsholder til tekst 4">
            <a:extLst>
              <a:ext uri="{FF2B5EF4-FFF2-40B4-BE49-F238E27FC236}">
                <a16:creationId xmlns:a16="http://schemas.microsoft.com/office/drawing/2014/main" id="{65759587-794E-4DB1-A3CA-4B15C56878AB}"/>
              </a:ext>
            </a:extLst>
          </p:cNvPr>
          <p:cNvSpPr>
            <a:spLocks noGrp="1"/>
          </p:cNvSpPr>
          <p:nvPr>
            <p:ph type="body" sz="quarter" idx="3"/>
          </p:nvPr>
        </p:nvSpPr>
        <p:spPr>
          <a:xfrm>
            <a:off x="6280152" y="1713062"/>
            <a:ext cx="5075236" cy="823912"/>
          </a:xfrm>
        </p:spPr>
        <p:txBody>
          <a:bodyPr anchor="ctr">
            <a:normAutofit/>
          </a:bodyPr>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teksttypografierne i masteren</a:t>
            </a:r>
          </a:p>
        </p:txBody>
      </p:sp>
      <p:sp>
        <p:nvSpPr>
          <p:cNvPr id="6" name="Pladsholder til indhold 5">
            <a:extLst>
              <a:ext uri="{FF2B5EF4-FFF2-40B4-BE49-F238E27FC236}">
                <a16:creationId xmlns:a16="http://schemas.microsoft.com/office/drawing/2014/main" id="{AF6426E7-F0B9-45F7-8C7F-BEE833AB3AF0}"/>
              </a:ext>
            </a:extLst>
          </p:cNvPr>
          <p:cNvSpPr>
            <a:spLocks noGrp="1"/>
          </p:cNvSpPr>
          <p:nvPr>
            <p:ph sz="quarter" idx="4"/>
          </p:nvPr>
        </p:nvSpPr>
        <p:spPr>
          <a:xfrm>
            <a:off x="6280152" y="2636873"/>
            <a:ext cx="5075236" cy="3552789"/>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p:txBody>
      </p:sp>
      <p:sp>
        <p:nvSpPr>
          <p:cNvPr id="9" name="Pladsholder til slidenummer 8">
            <a:extLst>
              <a:ext uri="{FF2B5EF4-FFF2-40B4-BE49-F238E27FC236}">
                <a16:creationId xmlns:a16="http://schemas.microsoft.com/office/drawing/2014/main" id="{0F26E3AF-16EE-45C9-9BD9-158B00D35984}"/>
              </a:ext>
            </a:extLst>
          </p:cNvPr>
          <p:cNvSpPr>
            <a:spLocks noGrp="1"/>
          </p:cNvSpPr>
          <p:nvPr>
            <p:ph type="sldNum" sz="quarter" idx="12"/>
          </p:nvPr>
        </p:nvSpPr>
        <p:spPr/>
        <p:txBody>
          <a:bodyPr/>
          <a:lstStyle/>
          <a:p>
            <a:fld id="{EBB150E2-5CD4-4507-BF34-7B9F9A3DCDCE}" type="slidenum">
              <a:rPr lang="da-DK" smtClean="0"/>
              <a:t>‹#›</a:t>
            </a:fld>
            <a:endParaRPr lang="da-DK"/>
          </a:p>
        </p:txBody>
      </p:sp>
      <p:pic>
        <p:nvPicPr>
          <p:cNvPr id="11" name="Picture 2" descr="D:\Transfer\RødeKors\PPT\logo\lille logo.wmf">
            <a:extLst>
              <a:ext uri="{FF2B5EF4-FFF2-40B4-BE49-F238E27FC236}">
                <a16:creationId xmlns:a16="http://schemas.microsoft.com/office/drawing/2014/main" id="{FB00FC05-F9F2-4888-BA82-4F2D68758D96}"/>
              </a:ext>
            </a:extLst>
          </p:cNvPr>
          <p:cNvPicPr>
            <a:picLocks noChangeAspect="1" noChangeArrowheads="1"/>
          </p:cNvPicPr>
          <p:nvPr userDrawn="1"/>
        </p:nvPicPr>
        <p:blipFill>
          <a:blip r:embed="rId2" cstate="screen"/>
          <a:srcRect/>
          <a:stretch>
            <a:fillRect/>
          </a:stretch>
        </p:blipFill>
        <p:spPr bwMode="auto">
          <a:xfrm>
            <a:off x="5930902" y="274934"/>
            <a:ext cx="349250" cy="349250"/>
          </a:xfrm>
          <a:prstGeom prst="rect">
            <a:avLst/>
          </a:prstGeom>
          <a:noFill/>
        </p:spPr>
      </p:pic>
      <p:sp>
        <p:nvSpPr>
          <p:cNvPr id="10" name="Pladsholder til sidefod 4">
            <a:extLst>
              <a:ext uri="{FF2B5EF4-FFF2-40B4-BE49-F238E27FC236}">
                <a16:creationId xmlns:a16="http://schemas.microsoft.com/office/drawing/2014/main" id="{01440CE7-0067-43AA-A24A-5781FDFD3E7D}"/>
              </a:ext>
            </a:extLst>
          </p:cNvPr>
          <p:cNvSpPr>
            <a:spLocks noGrp="1"/>
          </p:cNvSpPr>
          <p:nvPr>
            <p:ph type="ftr" sz="quarter" idx="13"/>
          </p:nvPr>
        </p:nvSpPr>
        <p:spPr>
          <a:xfrm>
            <a:off x="1811547" y="6413500"/>
            <a:ext cx="9463177" cy="237600"/>
          </a:xfrm>
          <a:prstGeom prst="rect">
            <a:avLst/>
          </a:prstGeom>
        </p:spPr>
        <p:txBody>
          <a:bodyPr vert="horz" lIns="0" tIns="0" rIns="0" bIns="0" rtlCol="0" anchor="ctr"/>
          <a:lstStyle>
            <a:lvl1pPr algn="ctr">
              <a:defRPr sz="900">
                <a:solidFill>
                  <a:schemeClr val="tx1"/>
                </a:solidFill>
              </a:defRPr>
            </a:lvl1pPr>
          </a:lstStyle>
          <a:p>
            <a:r>
              <a:rPr lang="da-DK" dirty="0"/>
              <a:t>RØDE KORS / </a:t>
            </a:r>
            <a:r>
              <a:rPr lang="da-DK" dirty="0" err="1"/>
              <a:t>Titel‹nr</a:t>
            </a:r>
            <a:r>
              <a:rPr lang="da-DK" dirty="0"/>
              <a:t>.›</a:t>
            </a:r>
          </a:p>
        </p:txBody>
      </p:sp>
      <p:sp>
        <p:nvSpPr>
          <p:cNvPr id="12" name="Pladsholder til dato 3">
            <a:extLst>
              <a:ext uri="{FF2B5EF4-FFF2-40B4-BE49-F238E27FC236}">
                <a16:creationId xmlns:a16="http://schemas.microsoft.com/office/drawing/2014/main" id="{D8CDF681-125D-424A-B28A-02B3CD9FC8F2}"/>
              </a:ext>
            </a:extLst>
          </p:cNvPr>
          <p:cNvSpPr>
            <a:spLocks noGrp="1"/>
          </p:cNvSpPr>
          <p:nvPr>
            <p:ph type="dt" sz="half" idx="14"/>
          </p:nvPr>
        </p:nvSpPr>
        <p:spPr>
          <a:xfrm>
            <a:off x="838200" y="6413500"/>
            <a:ext cx="912962" cy="237601"/>
          </a:xfrm>
          <a:prstGeom prst="rect">
            <a:avLst/>
          </a:prstGeom>
        </p:spPr>
        <p:txBody>
          <a:bodyPr lIns="0"/>
          <a:lstStyle>
            <a:lvl1pPr>
              <a:defRPr sz="900"/>
            </a:lvl1pPr>
          </a:lstStyle>
          <a:p>
            <a:fld id="{D4BD1D84-D1B7-4B11-B6F6-CA24AAAB5F42}" type="datetime1">
              <a:rPr lang="da-DK" smtClean="0"/>
              <a:t>13-03-2025</a:t>
            </a:fld>
            <a:endParaRPr lang="da-DK" dirty="0"/>
          </a:p>
        </p:txBody>
      </p:sp>
    </p:spTree>
    <p:extLst>
      <p:ext uri="{BB962C8B-B14F-4D97-AF65-F5344CB8AC3E}">
        <p14:creationId xmlns:p14="http://schemas.microsoft.com/office/powerpoint/2010/main" val="34269557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el, Graf ore Smarar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4634A4-F6B4-4766-AFFD-B5EB3CAC7314}"/>
              </a:ext>
            </a:extLst>
          </p:cNvPr>
          <p:cNvSpPr>
            <a:spLocks noGrp="1"/>
          </p:cNvSpPr>
          <p:nvPr>
            <p:ph type="title"/>
          </p:nvPr>
        </p:nvSpPr>
        <p:spPr>
          <a:xfrm>
            <a:off x="839788" y="723516"/>
            <a:ext cx="10515600" cy="913220"/>
          </a:xfrm>
        </p:spPr>
        <p:txBody>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04903F08-92EF-426A-A563-81AD5EA31980}"/>
              </a:ext>
            </a:extLst>
          </p:cNvPr>
          <p:cNvSpPr>
            <a:spLocks noGrp="1"/>
          </p:cNvSpPr>
          <p:nvPr>
            <p:ph type="body" idx="1"/>
          </p:nvPr>
        </p:nvSpPr>
        <p:spPr>
          <a:xfrm>
            <a:off x="839789" y="1713062"/>
            <a:ext cx="10514010" cy="823912"/>
          </a:xfrm>
        </p:spPr>
        <p:txBody>
          <a:bodyPr anchor="t">
            <a:normAutofit/>
          </a:bodyPr>
          <a:lstStyle>
            <a:lvl1pPr marL="0" indent="0" algn="ctr">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teksttypografierne i masteren</a:t>
            </a:r>
          </a:p>
        </p:txBody>
      </p:sp>
      <p:sp>
        <p:nvSpPr>
          <p:cNvPr id="4" name="Pladsholder til indhold 3">
            <a:extLst>
              <a:ext uri="{FF2B5EF4-FFF2-40B4-BE49-F238E27FC236}">
                <a16:creationId xmlns:a16="http://schemas.microsoft.com/office/drawing/2014/main" id="{B32381B7-07E4-46D9-859B-99309A74FF63}"/>
              </a:ext>
            </a:extLst>
          </p:cNvPr>
          <p:cNvSpPr>
            <a:spLocks noGrp="1"/>
          </p:cNvSpPr>
          <p:nvPr>
            <p:ph sz="half" idx="2"/>
          </p:nvPr>
        </p:nvSpPr>
        <p:spPr>
          <a:xfrm>
            <a:off x="839789" y="2636873"/>
            <a:ext cx="10514010" cy="3552789"/>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p:txBody>
      </p:sp>
      <p:sp>
        <p:nvSpPr>
          <p:cNvPr id="9" name="Pladsholder til slidenummer 8">
            <a:extLst>
              <a:ext uri="{FF2B5EF4-FFF2-40B4-BE49-F238E27FC236}">
                <a16:creationId xmlns:a16="http://schemas.microsoft.com/office/drawing/2014/main" id="{0F26E3AF-16EE-45C9-9BD9-158B00D35984}"/>
              </a:ext>
            </a:extLst>
          </p:cNvPr>
          <p:cNvSpPr>
            <a:spLocks noGrp="1"/>
          </p:cNvSpPr>
          <p:nvPr>
            <p:ph type="sldNum" sz="quarter" idx="12"/>
          </p:nvPr>
        </p:nvSpPr>
        <p:spPr/>
        <p:txBody>
          <a:bodyPr/>
          <a:lstStyle/>
          <a:p>
            <a:fld id="{EBB150E2-5CD4-4507-BF34-7B9F9A3DCDCE}" type="slidenum">
              <a:rPr lang="da-DK" smtClean="0"/>
              <a:t>‹#›</a:t>
            </a:fld>
            <a:endParaRPr lang="da-DK"/>
          </a:p>
        </p:txBody>
      </p:sp>
      <p:pic>
        <p:nvPicPr>
          <p:cNvPr id="11" name="Picture 2" descr="D:\Transfer\RødeKors\PPT\logo\lille logo.wmf">
            <a:extLst>
              <a:ext uri="{FF2B5EF4-FFF2-40B4-BE49-F238E27FC236}">
                <a16:creationId xmlns:a16="http://schemas.microsoft.com/office/drawing/2014/main" id="{FB00FC05-F9F2-4888-BA82-4F2D68758D96}"/>
              </a:ext>
            </a:extLst>
          </p:cNvPr>
          <p:cNvPicPr>
            <a:picLocks noChangeAspect="1" noChangeArrowheads="1"/>
          </p:cNvPicPr>
          <p:nvPr userDrawn="1"/>
        </p:nvPicPr>
        <p:blipFill>
          <a:blip r:embed="rId2" cstate="screen"/>
          <a:srcRect/>
          <a:stretch>
            <a:fillRect/>
          </a:stretch>
        </p:blipFill>
        <p:spPr bwMode="auto">
          <a:xfrm>
            <a:off x="5930902" y="274934"/>
            <a:ext cx="349250" cy="349250"/>
          </a:xfrm>
          <a:prstGeom prst="rect">
            <a:avLst/>
          </a:prstGeom>
          <a:noFill/>
        </p:spPr>
      </p:pic>
      <p:sp>
        <p:nvSpPr>
          <p:cNvPr id="7" name="TextBox 15">
            <a:extLst>
              <a:ext uri="{FF2B5EF4-FFF2-40B4-BE49-F238E27FC236}">
                <a16:creationId xmlns:a16="http://schemas.microsoft.com/office/drawing/2014/main" id="{BFFA72DC-4888-421C-B000-B6692A85DB80}"/>
              </a:ext>
            </a:extLst>
          </p:cNvPr>
          <p:cNvSpPr txBox="1"/>
          <p:nvPr userDrawn="1"/>
        </p:nvSpPr>
        <p:spPr>
          <a:xfrm>
            <a:off x="-2232846" y="2685441"/>
            <a:ext cx="2082241" cy="307777"/>
          </a:xfrm>
          <a:prstGeom prst="rect">
            <a:avLst/>
          </a:prstGeom>
          <a:noFill/>
        </p:spPr>
        <p:txBody>
          <a:bodyPr wrap="square" lIns="0" tIns="0" rIns="0" bIns="0" rtlCol="0">
            <a:spAutoFit/>
          </a:bodyPr>
          <a:lstStyle/>
          <a:p>
            <a:pPr algn="r"/>
            <a:r>
              <a:rPr lang="da-DK" sz="1000" b="1" kern="1200" baseline="0" dirty="0">
                <a:solidFill>
                  <a:schemeClr val="tx1"/>
                </a:solidFill>
                <a:latin typeface="+mn-lt"/>
                <a:ea typeface="+mn-ea"/>
                <a:cs typeface="+mn-cs"/>
              </a:rPr>
              <a:t>Indsæt Tabel, Graf</a:t>
            </a:r>
          </a:p>
          <a:p>
            <a:pPr algn="r"/>
            <a:r>
              <a:rPr lang="da-DK" sz="1000" b="1" kern="1200" baseline="0" dirty="0">
                <a:solidFill>
                  <a:schemeClr val="tx1"/>
                </a:solidFill>
                <a:latin typeface="+mn-lt"/>
                <a:ea typeface="+mn-ea"/>
                <a:cs typeface="+mn-cs"/>
              </a:rPr>
              <a:t> eller </a:t>
            </a:r>
            <a:r>
              <a:rPr lang="da-DK" sz="1000" b="1" kern="1200" baseline="0" dirty="0" err="1">
                <a:solidFill>
                  <a:schemeClr val="tx1"/>
                </a:solidFill>
                <a:latin typeface="+mn-lt"/>
                <a:ea typeface="+mn-ea"/>
                <a:cs typeface="+mn-cs"/>
              </a:rPr>
              <a:t>SmartArt</a:t>
            </a:r>
            <a:endParaRPr lang="da-DK" sz="1000" b="1" kern="1200" baseline="0" dirty="0">
              <a:solidFill>
                <a:schemeClr val="tx1"/>
              </a:solidFill>
              <a:latin typeface="+mn-lt"/>
              <a:ea typeface="+mn-ea"/>
              <a:cs typeface="+mn-cs"/>
            </a:endParaRPr>
          </a:p>
        </p:txBody>
      </p:sp>
      <p:sp>
        <p:nvSpPr>
          <p:cNvPr id="10" name="Pladsholder til sidefod 4">
            <a:extLst>
              <a:ext uri="{FF2B5EF4-FFF2-40B4-BE49-F238E27FC236}">
                <a16:creationId xmlns:a16="http://schemas.microsoft.com/office/drawing/2014/main" id="{2D39920F-8ADD-45C2-B8C7-99BE20EE4A20}"/>
              </a:ext>
            </a:extLst>
          </p:cNvPr>
          <p:cNvSpPr>
            <a:spLocks noGrp="1"/>
          </p:cNvSpPr>
          <p:nvPr>
            <p:ph type="ftr" sz="quarter" idx="3"/>
          </p:nvPr>
        </p:nvSpPr>
        <p:spPr>
          <a:xfrm>
            <a:off x="1811547" y="6413500"/>
            <a:ext cx="9463177" cy="237600"/>
          </a:xfrm>
          <a:prstGeom prst="rect">
            <a:avLst/>
          </a:prstGeom>
        </p:spPr>
        <p:txBody>
          <a:bodyPr vert="horz" lIns="0" tIns="0" rIns="0" bIns="0" rtlCol="0" anchor="ctr"/>
          <a:lstStyle>
            <a:lvl1pPr algn="ctr">
              <a:defRPr sz="900">
                <a:solidFill>
                  <a:schemeClr val="tx1"/>
                </a:solidFill>
              </a:defRPr>
            </a:lvl1pPr>
          </a:lstStyle>
          <a:p>
            <a:r>
              <a:rPr lang="da-DK" dirty="0"/>
              <a:t>RØDE KORS / </a:t>
            </a:r>
            <a:r>
              <a:rPr lang="da-DK" dirty="0" err="1"/>
              <a:t>Titel‹nr</a:t>
            </a:r>
            <a:r>
              <a:rPr lang="da-DK" dirty="0"/>
              <a:t>.›</a:t>
            </a:r>
          </a:p>
        </p:txBody>
      </p:sp>
      <p:sp>
        <p:nvSpPr>
          <p:cNvPr id="12" name="Pladsholder til dato 3">
            <a:extLst>
              <a:ext uri="{FF2B5EF4-FFF2-40B4-BE49-F238E27FC236}">
                <a16:creationId xmlns:a16="http://schemas.microsoft.com/office/drawing/2014/main" id="{C23AC783-9584-4194-8279-E144F628C0C7}"/>
              </a:ext>
            </a:extLst>
          </p:cNvPr>
          <p:cNvSpPr>
            <a:spLocks noGrp="1"/>
          </p:cNvSpPr>
          <p:nvPr>
            <p:ph type="dt" sz="half" idx="13"/>
          </p:nvPr>
        </p:nvSpPr>
        <p:spPr>
          <a:xfrm>
            <a:off x="838200" y="6413500"/>
            <a:ext cx="912962" cy="237601"/>
          </a:xfrm>
          <a:prstGeom prst="rect">
            <a:avLst/>
          </a:prstGeom>
        </p:spPr>
        <p:txBody>
          <a:bodyPr lIns="0"/>
          <a:lstStyle>
            <a:lvl1pPr>
              <a:defRPr sz="900"/>
            </a:lvl1pPr>
          </a:lstStyle>
          <a:p>
            <a:fld id="{1A0A53BD-D029-41FA-A500-71D8F35A4B73}" type="datetime1">
              <a:rPr lang="da-DK" smtClean="0"/>
              <a:t>13-03-2025</a:t>
            </a:fld>
            <a:endParaRPr lang="da-DK" dirty="0"/>
          </a:p>
        </p:txBody>
      </p:sp>
    </p:spTree>
    <p:extLst>
      <p:ext uri="{BB962C8B-B14F-4D97-AF65-F5344CB8AC3E}">
        <p14:creationId xmlns:p14="http://schemas.microsoft.com/office/powerpoint/2010/main" val="36665091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rge Image, Red Header and Text">
    <p:spTree>
      <p:nvGrpSpPr>
        <p:cNvPr id="1" name=""/>
        <p:cNvGrpSpPr/>
        <p:nvPr/>
      </p:nvGrpSpPr>
      <p:grpSpPr>
        <a:xfrm>
          <a:off x="0" y="0"/>
          <a:ext cx="0" cy="0"/>
          <a:chOff x="0" y="0"/>
          <a:chExt cx="0" cy="0"/>
        </a:xfrm>
      </p:grpSpPr>
      <p:sp>
        <p:nvSpPr>
          <p:cNvPr id="8" name="Pladsholder til billede 5">
            <a:extLst>
              <a:ext uri="{FF2B5EF4-FFF2-40B4-BE49-F238E27FC236}">
                <a16:creationId xmlns:a16="http://schemas.microsoft.com/office/drawing/2014/main" id="{B5C91276-46F3-4714-9729-BAD42F6D3A4B}"/>
              </a:ext>
            </a:extLst>
          </p:cNvPr>
          <p:cNvSpPr>
            <a:spLocks noGrp="1"/>
          </p:cNvSpPr>
          <p:nvPr>
            <p:ph type="pic" sz="quarter" idx="13"/>
          </p:nvPr>
        </p:nvSpPr>
        <p:spPr>
          <a:xfrm>
            <a:off x="-2" y="0"/>
            <a:ext cx="12192000" cy="6138000"/>
          </a:xfrm>
          <a:blipFill>
            <a:blip r:embed="rId2"/>
            <a:stretch>
              <a:fillRect/>
            </a:stretch>
          </a:blipFill>
        </p:spPr>
        <p:txBody>
          <a:bodyPr/>
          <a:lstStyle/>
          <a:p>
            <a:endParaRPr lang="da-DK"/>
          </a:p>
        </p:txBody>
      </p:sp>
      <p:sp>
        <p:nvSpPr>
          <p:cNvPr id="5" name="Pladsholder til slidenummer 4">
            <a:extLst>
              <a:ext uri="{FF2B5EF4-FFF2-40B4-BE49-F238E27FC236}">
                <a16:creationId xmlns:a16="http://schemas.microsoft.com/office/drawing/2014/main" id="{8E600EB8-6302-4AE6-9D81-F6C9C776C830}"/>
              </a:ext>
            </a:extLst>
          </p:cNvPr>
          <p:cNvSpPr>
            <a:spLocks noGrp="1"/>
          </p:cNvSpPr>
          <p:nvPr>
            <p:ph type="sldNum" sz="quarter" idx="12"/>
          </p:nvPr>
        </p:nvSpPr>
        <p:spPr/>
        <p:txBody>
          <a:bodyPr/>
          <a:lstStyle/>
          <a:p>
            <a:fld id="{EBB150E2-5CD4-4507-BF34-7B9F9A3DCDCE}" type="slidenum">
              <a:rPr lang="da-DK" smtClean="0"/>
              <a:t>‹#›</a:t>
            </a:fld>
            <a:endParaRPr lang="da-DK"/>
          </a:p>
        </p:txBody>
      </p:sp>
      <p:sp>
        <p:nvSpPr>
          <p:cNvPr id="10" name="TextBox 13">
            <a:extLst>
              <a:ext uri="{FF2B5EF4-FFF2-40B4-BE49-F238E27FC236}">
                <a16:creationId xmlns:a16="http://schemas.microsoft.com/office/drawing/2014/main" id="{77F4A193-C8F3-4C58-8E23-C8237B13B325}"/>
              </a:ext>
            </a:extLst>
          </p:cNvPr>
          <p:cNvSpPr txBox="1"/>
          <p:nvPr userDrawn="1"/>
        </p:nvSpPr>
        <p:spPr>
          <a:xfrm>
            <a:off x="-2130735" y="1664804"/>
            <a:ext cx="2016224" cy="769441"/>
          </a:xfrm>
          <a:prstGeom prst="rect">
            <a:avLst/>
          </a:prstGeom>
          <a:noFill/>
        </p:spPr>
        <p:txBody>
          <a:bodyPr wrap="square" lIns="0" tIns="0" rIns="0" bIns="0" rtlCol="0">
            <a:spAutoFit/>
          </a:bodyPr>
          <a:lstStyle/>
          <a:p>
            <a:pPr algn="r"/>
            <a:r>
              <a:rPr lang="da-DK" sz="1000" b="1" kern="1200" baseline="0" dirty="0">
                <a:solidFill>
                  <a:schemeClr val="tx1"/>
                </a:solidFill>
                <a:latin typeface="+mn-lt"/>
                <a:ea typeface="+mn-ea"/>
                <a:cs typeface="+mn-cs"/>
              </a:rPr>
              <a:t>Indsæt billede</a:t>
            </a:r>
            <a:endParaRPr lang="da-DK" sz="1000" kern="1200" baseline="0" dirty="0">
              <a:solidFill>
                <a:schemeClr val="tx1"/>
              </a:solidFill>
              <a:latin typeface="+mn-lt"/>
              <a:ea typeface="+mn-ea"/>
              <a:cs typeface="+mn-cs"/>
            </a:endParaRPr>
          </a:p>
          <a:p>
            <a:pPr algn="r"/>
            <a:r>
              <a:rPr lang="da-DK" sz="1000" kern="1200" baseline="0" dirty="0">
                <a:solidFill>
                  <a:schemeClr val="tx1"/>
                </a:solidFill>
                <a:latin typeface="+mn-lt"/>
                <a:ea typeface="+mn-ea"/>
                <a:cs typeface="+mn-cs"/>
              </a:rPr>
              <a:t>1. Klik på billede ikonet </a:t>
            </a:r>
          </a:p>
          <a:p>
            <a:pPr algn="r"/>
            <a:r>
              <a:rPr lang="da-DK" sz="1000" kern="1200" baseline="0" dirty="0">
                <a:solidFill>
                  <a:schemeClr val="tx1"/>
                </a:solidFill>
                <a:latin typeface="+mn-lt"/>
                <a:ea typeface="+mn-ea"/>
                <a:cs typeface="+mn-cs"/>
              </a:rPr>
              <a:t>og vælg dit billede</a:t>
            </a:r>
          </a:p>
          <a:p>
            <a:pPr algn="r"/>
            <a:r>
              <a:rPr lang="da-DK" sz="1000" kern="1200" baseline="0" dirty="0">
                <a:solidFill>
                  <a:schemeClr val="tx1"/>
                </a:solidFill>
                <a:latin typeface="+mn-lt"/>
                <a:ea typeface="+mn-ea"/>
                <a:cs typeface="+mn-cs"/>
              </a:rPr>
              <a:t>2. Højre klik på billede </a:t>
            </a:r>
            <a:br>
              <a:rPr lang="da-DK" sz="1000" kern="1200" baseline="0" dirty="0">
                <a:solidFill>
                  <a:schemeClr val="tx1"/>
                </a:solidFill>
                <a:latin typeface="+mn-lt"/>
                <a:ea typeface="+mn-ea"/>
                <a:cs typeface="+mn-cs"/>
              </a:rPr>
            </a:br>
            <a:r>
              <a:rPr lang="da-DK" sz="1000" kern="1200" baseline="0" dirty="0">
                <a:solidFill>
                  <a:schemeClr val="tx1"/>
                </a:solidFill>
                <a:latin typeface="+mn-lt"/>
                <a:ea typeface="+mn-ea"/>
                <a:cs typeface="+mn-cs"/>
              </a:rPr>
              <a:t>og vælg ’Placér bagerst’</a:t>
            </a:r>
          </a:p>
        </p:txBody>
      </p:sp>
      <p:sp>
        <p:nvSpPr>
          <p:cNvPr id="11" name="Text Placeholder 9">
            <a:extLst>
              <a:ext uri="{FF2B5EF4-FFF2-40B4-BE49-F238E27FC236}">
                <a16:creationId xmlns:a16="http://schemas.microsoft.com/office/drawing/2014/main" id="{8CC1A634-51ED-467C-BF49-3E74CA5C1731}"/>
              </a:ext>
            </a:extLst>
          </p:cNvPr>
          <p:cNvSpPr>
            <a:spLocks noGrp="1"/>
          </p:cNvSpPr>
          <p:nvPr>
            <p:ph type="body" sz="quarter" idx="14"/>
          </p:nvPr>
        </p:nvSpPr>
        <p:spPr>
          <a:xfrm>
            <a:off x="719139" y="3611120"/>
            <a:ext cx="4752962" cy="1978823"/>
          </a:xfrm>
        </p:spPr>
        <p:txBody>
          <a:bodyPr anchor="b" anchorCtr="0">
            <a:normAutofit/>
          </a:bodyPr>
          <a:lstStyle>
            <a:lvl1pPr marL="0" indent="0">
              <a:buNone/>
              <a:defRPr b="0"/>
            </a:lvl1pPr>
          </a:lstStyle>
          <a:p>
            <a:pPr lvl="0"/>
            <a:r>
              <a:rPr lang="da-DK" dirty="0"/>
              <a:t>Klik for at redigere teksttypografierne</a:t>
            </a:r>
            <a:endParaRPr lang="en-US" noProof="0" dirty="0"/>
          </a:p>
        </p:txBody>
      </p:sp>
      <p:sp>
        <p:nvSpPr>
          <p:cNvPr id="12" name="Titel 1">
            <a:extLst>
              <a:ext uri="{FF2B5EF4-FFF2-40B4-BE49-F238E27FC236}">
                <a16:creationId xmlns:a16="http://schemas.microsoft.com/office/drawing/2014/main" id="{EBAE3CD9-F39C-4FFA-B9F8-715B3FA93F4F}"/>
              </a:ext>
            </a:extLst>
          </p:cNvPr>
          <p:cNvSpPr>
            <a:spLocks noGrp="1"/>
          </p:cNvSpPr>
          <p:nvPr>
            <p:ph type="ctrTitle" hasCustomPrompt="1"/>
          </p:nvPr>
        </p:nvSpPr>
        <p:spPr>
          <a:xfrm>
            <a:off x="707107" y="1441846"/>
            <a:ext cx="10653711" cy="2169275"/>
          </a:xfrm>
        </p:spPr>
        <p:txBody>
          <a:bodyPr anchor="b">
            <a:normAutofit/>
          </a:bodyPr>
          <a:lstStyle>
            <a:lvl1pPr algn="ctr">
              <a:defRPr sz="7000" cap="all" baseline="0">
                <a:solidFill>
                  <a:schemeClr val="tx2"/>
                </a:solidFill>
              </a:defRPr>
            </a:lvl1pPr>
          </a:lstStyle>
          <a:p>
            <a:r>
              <a:rPr lang="da-DK" dirty="0"/>
              <a:t>redigere titeltypografien</a:t>
            </a:r>
          </a:p>
        </p:txBody>
      </p:sp>
      <p:sp>
        <p:nvSpPr>
          <p:cNvPr id="14" name="Text Placeholder 6">
            <a:extLst>
              <a:ext uri="{FF2B5EF4-FFF2-40B4-BE49-F238E27FC236}">
                <a16:creationId xmlns:a16="http://schemas.microsoft.com/office/drawing/2014/main" id="{7DD6AB2F-82D3-4724-9BA3-1A4F94E8A2F8}"/>
              </a:ext>
            </a:extLst>
          </p:cNvPr>
          <p:cNvSpPr>
            <a:spLocks noGrp="1"/>
          </p:cNvSpPr>
          <p:nvPr>
            <p:ph type="body" sz="quarter" idx="16"/>
          </p:nvPr>
        </p:nvSpPr>
        <p:spPr>
          <a:xfrm>
            <a:off x="5922000" y="269790"/>
            <a:ext cx="349200" cy="349200"/>
          </a:xfrm>
          <a:blipFill>
            <a:blip r:embed="rId3"/>
            <a:stretch>
              <a:fillRect/>
            </a:stretch>
          </a:blipFill>
        </p:spPr>
        <p:txBody>
          <a:bodyPr anchor="ctr" anchorCtr="0">
            <a:normAutofit/>
          </a:bodyPr>
          <a:lstStyle>
            <a:lvl1pPr algn="ctr">
              <a:defRPr sz="100" b="0">
                <a:solidFill>
                  <a:srgbClr val="E30A0B"/>
                </a:solidFill>
              </a:defRPr>
            </a:lvl1pPr>
          </a:lstStyle>
          <a:p>
            <a:pPr lvl="0"/>
            <a:r>
              <a:rPr lang="en-US" dirty="0"/>
              <a:t>Edit Master text styles</a:t>
            </a:r>
          </a:p>
        </p:txBody>
      </p:sp>
      <p:sp>
        <p:nvSpPr>
          <p:cNvPr id="9" name="Pladsholder til sidefod 4">
            <a:extLst>
              <a:ext uri="{FF2B5EF4-FFF2-40B4-BE49-F238E27FC236}">
                <a16:creationId xmlns:a16="http://schemas.microsoft.com/office/drawing/2014/main" id="{83288A0E-DDE6-4760-9266-9FBA1B86AD24}"/>
              </a:ext>
            </a:extLst>
          </p:cNvPr>
          <p:cNvSpPr>
            <a:spLocks noGrp="1"/>
          </p:cNvSpPr>
          <p:nvPr>
            <p:ph type="ftr" sz="quarter" idx="3"/>
          </p:nvPr>
        </p:nvSpPr>
        <p:spPr>
          <a:xfrm>
            <a:off x="1811547" y="6413500"/>
            <a:ext cx="9463177" cy="237600"/>
          </a:xfrm>
          <a:prstGeom prst="rect">
            <a:avLst/>
          </a:prstGeom>
        </p:spPr>
        <p:txBody>
          <a:bodyPr vert="horz" lIns="0" tIns="0" rIns="0" bIns="0" rtlCol="0" anchor="ctr"/>
          <a:lstStyle>
            <a:lvl1pPr algn="ctr">
              <a:defRPr sz="900">
                <a:solidFill>
                  <a:schemeClr val="tx1"/>
                </a:solidFill>
              </a:defRPr>
            </a:lvl1pPr>
          </a:lstStyle>
          <a:p>
            <a:r>
              <a:rPr lang="da-DK" dirty="0"/>
              <a:t>RØDE KORS / </a:t>
            </a:r>
            <a:r>
              <a:rPr lang="da-DK" dirty="0" err="1"/>
              <a:t>Titel‹nr</a:t>
            </a:r>
            <a:r>
              <a:rPr lang="da-DK" dirty="0"/>
              <a:t>.›</a:t>
            </a:r>
          </a:p>
        </p:txBody>
      </p:sp>
      <p:sp>
        <p:nvSpPr>
          <p:cNvPr id="13" name="Pladsholder til dato 3">
            <a:extLst>
              <a:ext uri="{FF2B5EF4-FFF2-40B4-BE49-F238E27FC236}">
                <a16:creationId xmlns:a16="http://schemas.microsoft.com/office/drawing/2014/main" id="{BCDADB2D-3124-4978-9AE2-CA35569E2588}"/>
              </a:ext>
            </a:extLst>
          </p:cNvPr>
          <p:cNvSpPr>
            <a:spLocks noGrp="1"/>
          </p:cNvSpPr>
          <p:nvPr>
            <p:ph type="dt" sz="half" idx="2"/>
          </p:nvPr>
        </p:nvSpPr>
        <p:spPr>
          <a:xfrm>
            <a:off x="838200" y="6413500"/>
            <a:ext cx="912962" cy="237601"/>
          </a:xfrm>
          <a:prstGeom prst="rect">
            <a:avLst/>
          </a:prstGeom>
        </p:spPr>
        <p:txBody>
          <a:bodyPr lIns="0"/>
          <a:lstStyle>
            <a:lvl1pPr>
              <a:defRPr sz="900"/>
            </a:lvl1pPr>
          </a:lstStyle>
          <a:p>
            <a:fld id="{421B6515-B044-4B1E-AAE6-9038F4CCD00C}" type="datetime1">
              <a:rPr lang="da-DK" smtClean="0"/>
              <a:t>13-03-2025</a:t>
            </a:fld>
            <a:endParaRPr lang="da-DK" dirty="0"/>
          </a:p>
        </p:txBody>
      </p:sp>
    </p:spTree>
    <p:extLst>
      <p:ext uri="{BB962C8B-B14F-4D97-AF65-F5344CB8AC3E}">
        <p14:creationId xmlns:p14="http://schemas.microsoft.com/office/powerpoint/2010/main" val="407099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osa background and Text">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BF10F232-FB8F-4C03-AC75-1B1028C29B6A}"/>
              </a:ext>
            </a:extLst>
          </p:cNvPr>
          <p:cNvSpPr/>
          <p:nvPr userDrawn="1"/>
        </p:nvSpPr>
        <p:spPr>
          <a:xfrm>
            <a:off x="-3600" y="-3599"/>
            <a:ext cx="12195600" cy="6298074"/>
          </a:xfrm>
          <a:prstGeom prst="rect">
            <a:avLst/>
          </a:prstGeom>
          <a:solidFill>
            <a:srgbClr val="FAE3E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a:p>
        </p:txBody>
      </p:sp>
      <p:sp>
        <p:nvSpPr>
          <p:cNvPr id="5" name="Pladsholder til slidenummer 4">
            <a:extLst>
              <a:ext uri="{FF2B5EF4-FFF2-40B4-BE49-F238E27FC236}">
                <a16:creationId xmlns:a16="http://schemas.microsoft.com/office/drawing/2014/main" id="{8E600EB8-6302-4AE6-9D81-F6C9C776C830}"/>
              </a:ext>
            </a:extLst>
          </p:cNvPr>
          <p:cNvSpPr>
            <a:spLocks noGrp="1"/>
          </p:cNvSpPr>
          <p:nvPr>
            <p:ph type="sldNum" sz="quarter" idx="12"/>
          </p:nvPr>
        </p:nvSpPr>
        <p:spPr/>
        <p:txBody>
          <a:bodyPr/>
          <a:lstStyle/>
          <a:p>
            <a:fld id="{EBB150E2-5CD4-4507-BF34-7B9F9A3DCDCE}" type="slidenum">
              <a:rPr lang="da-DK" smtClean="0"/>
              <a:t>‹#›</a:t>
            </a:fld>
            <a:endParaRPr lang="da-DK"/>
          </a:p>
        </p:txBody>
      </p:sp>
      <p:sp>
        <p:nvSpPr>
          <p:cNvPr id="10" name="TextBox 13">
            <a:extLst>
              <a:ext uri="{FF2B5EF4-FFF2-40B4-BE49-F238E27FC236}">
                <a16:creationId xmlns:a16="http://schemas.microsoft.com/office/drawing/2014/main" id="{77F4A193-C8F3-4C58-8E23-C8237B13B325}"/>
              </a:ext>
            </a:extLst>
          </p:cNvPr>
          <p:cNvSpPr txBox="1"/>
          <p:nvPr userDrawn="1"/>
        </p:nvSpPr>
        <p:spPr>
          <a:xfrm>
            <a:off x="-2130735" y="1664804"/>
            <a:ext cx="2016224" cy="769441"/>
          </a:xfrm>
          <a:prstGeom prst="rect">
            <a:avLst/>
          </a:prstGeom>
          <a:noFill/>
        </p:spPr>
        <p:txBody>
          <a:bodyPr wrap="square" lIns="0" tIns="0" rIns="0" bIns="0" rtlCol="0">
            <a:spAutoFit/>
          </a:bodyPr>
          <a:lstStyle/>
          <a:p>
            <a:pPr algn="r"/>
            <a:r>
              <a:rPr lang="da-DK" sz="1000" b="1" kern="1200" baseline="0" dirty="0">
                <a:solidFill>
                  <a:schemeClr val="tx1"/>
                </a:solidFill>
                <a:latin typeface="+mn-lt"/>
                <a:ea typeface="+mn-ea"/>
                <a:cs typeface="+mn-cs"/>
              </a:rPr>
              <a:t>Indsæt billede</a:t>
            </a:r>
            <a:endParaRPr lang="da-DK" sz="1000" kern="1200" baseline="0" dirty="0">
              <a:solidFill>
                <a:schemeClr val="tx1"/>
              </a:solidFill>
              <a:latin typeface="+mn-lt"/>
              <a:ea typeface="+mn-ea"/>
              <a:cs typeface="+mn-cs"/>
            </a:endParaRPr>
          </a:p>
          <a:p>
            <a:pPr algn="r"/>
            <a:r>
              <a:rPr lang="da-DK" sz="1000" kern="1200" baseline="0" dirty="0">
                <a:solidFill>
                  <a:schemeClr val="tx1"/>
                </a:solidFill>
                <a:latin typeface="+mn-lt"/>
                <a:ea typeface="+mn-ea"/>
                <a:cs typeface="+mn-cs"/>
              </a:rPr>
              <a:t>1. Klik på billede ikonet </a:t>
            </a:r>
          </a:p>
          <a:p>
            <a:pPr algn="r"/>
            <a:r>
              <a:rPr lang="da-DK" sz="1000" kern="1200" baseline="0" dirty="0">
                <a:solidFill>
                  <a:schemeClr val="tx1"/>
                </a:solidFill>
                <a:latin typeface="+mn-lt"/>
                <a:ea typeface="+mn-ea"/>
                <a:cs typeface="+mn-cs"/>
              </a:rPr>
              <a:t>og vælg dit billede</a:t>
            </a:r>
          </a:p>
          <a:p>
            <a:pPr algn="r"/>
            <a:r>
              <a:rPr lang="da-DK" sz="1000" kern="1200" baseline="0" dirty="0">
                <a:solidFill>
                  <a:schemeClr val="tx1"/>
                </a:solidFill>
                <a:latin typeface="+mn-lt"/>
                <a:ea typeface="+mn-ea"/>
                <a:cs typeface="+mn-cs"/>
              </a:rPr>
              <a:t>2. Højre klik på billede </a:t>
            </a:r>
            <a:br>
              <a:rPr lang="da-DK" sz="1000" kern="1200" baseline="0" dirty="0">
                <a:solidFill>
                  <a:schemeClr val="tx1"/>
                </a:solidFill>
                <a:latin typeface="+mn-lt"/>
                <a:ea typeface="+mn-ea"/>
                <a:cs typeface="+mn-cs"/>
              </a:rPr>
            </a:br>
            <a:r>
              <a:rPr lang="da-DK" sz="1000" kern="1200" baseline="0" dirty="0">
                <a:solidFill>
                  <a:schemeClr val="tx1"/>
                </a:solidFill>
                <a:latin typeface="+mn-lt"/>
                <a:ea typeface="+mn-ea"/>
                <a:cs typeface="+mn-cs"/>
              </a:rPr>
              <a:t>og vælg ’Placér bagerst’</a:t>
            </a:r>
          </a:p>
        </p:txBody>
      </p:sp>
      <p:sp>
        <p:nvSpPr>
          <p:cNvPr id="11" name="Text Placeholder 9">
            <a:extLst>
              <a:ext uri="{FF2B5EF4-FFF2-40B4-BE49-F238E27FC236}">
                <a16:creationId xmlns:a16="http://schemas.microsoft.com/office/drawing/2014/main" id="{8CC1A634-51ED-467C-BF49-3E74CA5C1731}"/>
              </a:ext>
            </a:extLst>
          </p:cNvPr>
          <p:cNvSpPr>
            <a:spLocks noGrp="1"/>
          </p:cNvSpPr>
          <p:nvPr>
            <p:ph type="body" sz="quarter" idx="14"/>
          </p:nvPr>
        </p:nvSpPr>
        <p:spPr>
          <a:xfrm>
            <a:off x="719139" y="3611120"/>
            <a:ext cx="4752962" cy="1978823"/>
          </a:xfrm>
        </p:spPr>
        <p:txBody>
          <a:bodyPr anchor="b" anchorCtr="0">
            <a:normAutofit/>
          </a:bodyPr>
          <a:lstStyle>
            <a:lvl1pPr marL="0" indent="0">
              <a:buNone/>
              <a:defRPr b="0"/>
            </a:lvl1pPr>
          </a:lstStyle>
          <a:p>
            <a:pPr lvl="0"/>
            <a:r>
              <a:rPr lang="da-DK" dirty="0"/>
              <a:t>Klik for at redigere teksttypografierne</a:t>
            </a:r>
            <a:endParaRPr lang="en-US" noProof="0" dirty="0"/>
          </a:p>
        </p:txBody>
      </p:sp>
      <p:sp>
        <p:nvSpPr>
          <p:cNvPr id="12" name="Titel 1">
            <a:extLst>
              <a:ext uri="{FF2B5EF4-FFF2-40B4-BE49-F238E27FC236}">
                <a16:creationId xmlns:a16="http://schemas.microsoft.com/office/drawing/2014/main" id="{EBAE3CD9-F39C-4FFA-B9F8-715B3FA93F4F}"/>
              </a:ext>
            </a:extLst>
          </p:cNvPr>
          <p:cNvSpPr>
            <a:spLocks noGrp="1"/>
          </p:cNvSpPr>
          <p:nvPr>
            <p:ph type="ctrTitle" hasCustomPrompt="1"/>
          </p:nvPr>
        </p:nvSpPr>
        <p:spPr>
          <a:xfrm>
            <a:off x="707107" y="1441846"/>
            <a:ext cx="10653711" cy="2169275"/>
          </a:xfrm>
        </p:spPr>
        <p:txBody>
          <a:bodyPr anchor="b">
            <a:normAutofit/>
          </a:bodyPr>
          <a:lstStyle>
            <a:lvl1pPr algn="ctr">
              <a:defRPr sz="7000" cap="all" baseline="0">
                <a:solidFill>
                  <a:schemeClr val="tx2"/>
                </a:solidFill>
              </a:defRPr>
            </a:lvl1pPr>
          </a:lstStyle>
          <a:p>
            <a:r>
              <a:rPr lang="da-DK" dirty="0"/>
              <a:t>redigere titeltypografien</a:t>
            </a:r>
          </a:p>
        </p:txBody>
      </p:sp>
      <p:pic>
        <p:nvPicPr>
          <p:cNvPr id="7" name="Picture 2" descr="D:\Transfer\RødeKors\PPT\logo\lille logo.wmf">
            <a:extLst>
              <a:ext uri="{FF2B5EF4-FFF2-40B4-BE49-F238E27FC236}">
                <a16:creationId xmlns:a16="http://schemas.microsoft.com/office/drawing/2014/main" id="{4746A85C-E327-4DF8-98C6-DC937BE6B098}"/>
              </a:ext>
            </a:extLst>
          </p:cNvPr>
          <p:cNvPicPr>
            <a:picLocks noChangeAspect="1" noChangeArrowheads="1"/>
          </p:cNvPicPr>
          <p:nvPr userDrawn="1"/>
        </p:nvPicPr>
        <p:blipFill>
          <a:blip r:embed="rId2" cstate="screen"/>
          <a:srcRect/>
          <a:stretch>
            <a:fillRect/>
          </a:stretch>
        </p:blipFill>
        <p:spPr bwMode="auto">
          <a:xfrm>
            <a:off x="5930902" y="274934"/>
            <a:ext cx="349250" cy="349250"/>
          </a:xfrm>
          <a:prstGeom prst="rect">
            <a:avLst/>
          </a:prstGeom>
          <a:noFill/>
        </p:spPr>
      </p:pic>
      <p:sp>
        <p:nvSpPr>
          <p:cNvPr id="9" name="Pladsholder til sidefod 4">
            <a:extLst>
              <a:ext uri="{FF2B5EF4-FFF2-40B4-BE49-F238E27FC236}">
                <a16:creationId xmlns:a16="http://schemas.microsoft.com/office/drawing/2014/main" id="{67C7E799-F1AE-460F-AB35-9F2F7BD02E2F}"/>
              </a:ext>
            </a:extLst>
          </p:cNvPr>
          <p:cNvSpPr>
            <a:spLocks noGrp="1"/>
          </p:cNvSpPr>
          <p:nvPr>
            <p:ph type="ftr" sz="quarter" idx="3"/>
          </p:nvPr>
        </p:nvSpPr>
        <p:spPr>
          <a:xfrm>
            <a:off x="1811547" y="6413500"/>
            <a:ext cx="9463177" cy="237600"/>
          </a:xfrm>
          <a:prstGeom prst="rect">
            <a:avLst/>
          </a:prstGeom>
        </p:spPr>
        <p:txBody>
          <a:bodyPr vert="horz" lIns="0" tIns="0" rIns="0" bIns="0" rtlCol="0" anchor="ctr"/>
          <a:lstStyle>
            <a:lvl1pPr algn="ctr">
              <a:defRPr sz="900">
                <a:solidFill>
                  <a:schemeClr val="tx1"/>
                </a:solidFill>
              </a:defRPr>
            </a:lvl1pPr>
          </a:lstStyle>
          <a:p>
            <a:r>
              <a:rPr lang="da-DK" dirty="0"/>
              <a:t>RØDE KORS / </a:t>
            </a:r>
            <a:r>
              <a:rPr lang="da-DK" dirty="0" err="1"/>
              <a:t>Titel‹nr</a:t>
            </a:r>
            <a:r>
              <a:rPr lang="da-DK" dirty="0"/>
              <a:t>.›</a:t>
            </a:r>
          </a:p>
        </p:txBody>
      </p:sp>
      <p:sp>
        <p:nvSpPr>
          <p:cNvPr id="13" name="Pladsholder til dato 3">
            <a:extLst>
              <a:ext uri="{FF2B5EF4-FFF2-40B4-BE49-F238E27FC236}">
                <a16:creationId xmlns:a16="http://schemas.microsoft.com/office/drawing/2014/main" id="{8B597A62-34E0-4C99-980F-34780D41C573}"/>
              </a:ext>
            </a:extLst>
          </p:cNvPr>
          <p:cNvSpPr>
            <a:spLocks noGrp="1"/>
          </p:cNvSpPr>
          <p:nvPr>
            <p:ph type="dt" sz="half" idx="2"/>
          </p:nvPr>
        </p:nvSpPr>
        <p:spPr>
          <a:xfrm>
            <a:off x="838200" y="6413500"/>
            <a:ext cx="912962" cy="237601"/>
          </a:xfrm>
          <a:prstGeom prst="rect">
            <a:avLst/>
          </a:prstGeom>
        </p:spPr>
        <p:txBody>
          <a:bodyPr lIns="0"/>
          <a:lstStyle>
            <a:lvl1pPr>
              <a:defRPr sz="900"/>
            </a:lvl1pPr>
          </a:lstStyle>
          <a:p>
            <a:fld id="{0FEBA8E1-730A-4B64-8CAB-F9E04B848E31}" type="datetime1">
              <a:rPr lang="da-DK" smtClean="0"/>
              <a:t>13-03-2025</a:t>
            </a:fld>
            <a:endParaRPr lang="da-DK" dirty="0"/>
          </a:p>
        </p:txBody>
      </p:sp>
    </p:spTree>
    <p:extLst>
      <p:ext uri="{BB962C8B-B14F-4D97-AF65-F5344CB8AC3E}">
        <p14:creationId xmlns:p14="http://schemas.microsoft.com/office/powerpoint/2010/main" val="13630368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rge Image, White Smal Header and Text">
    <p:spTree>
      <p:nvGrpSpPr>
        <p:cNvPr id="1" name=""/>
        <p:cNvGrpSpPr/>
        <p:nvPr/>
      </p:nvGrpSpPr>
      <p:grpSpPr>
        <a:xfrm>
          <a:off x="0" y="0"/>
          <a:ext cx="0" cy="0"/>
          <a:chOff x="0" y="0"/>
          <a:chExt cx="0" cy="0"/>
        </a:xfrm>
      </p:grpSpPr>
      <p:sp>
        <p:nvSpPr>
          <p:cNvPr id="8" name="Pladsholder til billede 5">
            <a:extLst>
              <a:ext uri="{FF2B5EF4-FFF2-40B4-BE49-F238E27FC236}">
                <a16:creationId xmlns:a16="http://schemas.microsoft.com/office/drawing/2014/main" id="{B5C91276-46F3-4714-9729-BAD42F6D3A4B}"/>
              </a:ext>
            </a:extLst>
          </p:cNvPr>
          <p:cNvSpPr>
            <a:spLocks noGrp="1"/>
          </p:cNvSpPr>
          <p:nvPr>
            <p:ph type="pic" sz="quarter" idx="13"/>
          </p:nvPr>
        </p:nvSpPr>
        <p:spPr>
          <a:xfrm>
            <a:off x="-2" y="0"/>
            <a:ext cx="12192000" cy="6137999"/>
          </a:xfrm>
          <a:blipFill>
            <a:blip r:embed="rId2"/>
            <a:stretch>
              <a:fillRect/>
            </a:stretch>
          </a:blipFill>
        </p:spPr>
        <p:txBody>
          <a:bodyPr/>
          <a:lstStyle/>
          <a:p>
            <a:endParaRPr lang="da-DK"/>
          </a:p>
        </p:txBody>
      </p:sp>
      <p:sp>
        <p:nvSpPr>
          <p:cNvPr id="5" name="Pladsholder til slidenummer 4">
            <a:extLst>
              <a:ext uri="{FF2B5EF4-FFF2-40B4-BE49-F238E27FC236}">
                <a16:creationId xmlns:a16="http://schemas.microsoft.com/office/drawing/2014/main" id="{8E600EB8-6302-4AE6-9D81-F6C9C776C830}"/>
              </a:ext>
            </a:extLst>
          </p:cNvPr>
          <p:cNvSpPr>
            <a:spLocks noGrp="1"/>
          </p:cNvSpPr>
          <p:nvPr>
            <p:ph type="sldNum" sz="quarter" idx="12"/>
          </p:nvPr>
        </p:nvSpPr>
        <p:spPr/>
        <p:txBody>
          <a:bodyPr/>
          <a:lstStyle/>
          <a:p>
            <a:fld id="{EBB150E2-5CD4-4507-BF34-7B9F9A3DCDCE}" type="slidenum">
              <a:rPr lang="da-DK" smtClean="0"/>
              <a:t>‹#›</a:t>
            </a:fld>
            <a:endParaRPr lang="da-DK"/>
          </a:p>
        </p:txBody>
      </p:sp>
      <p:sp>
        <p:nvSpPr>
          <p:cNvPr id="9" name="Title 1">
            <a:extLst>
              <a:ext uri="{FF2B5EF4-FFF2-40B4-BE49-F238E27FC236}">
                <a16:creationId xmlns:a16="http://schemas.microsoft.com/office/drawing/2014/main" id="{6D285655-7B15-465C-BD12-B5C41E445949}"/>
              </a:ext>
            </a:extLst>
          </p:cNvPr>
          <p:cNvSpPr>
            <a:spLocks noGrp="1"/>
          </p:cNvSpPr>
          <p:nvPr>
            <p:ph type="title" hasCustomPrompt="1"/>
          </p:nvPr>
        </p:nvSpPr>
        <p:spPr>
          <a:xfrm>
            <a:off x="719138" y="2475426"/>
            <a:ext cx="10653712" cy="1128498"/>
          </a:xfrm>
        </p:spPr>
        <p:txBody>
          <a:bodyPr anchor="t" anchorCtr="0">
            <a:noAutofit/>
          </a:bodyPr>
          <a:lstStyle>
            <a:lvl1pPr>
              <a:lnSpc>
                <a:spcPct val="80000"/>
              </a:lnSpc>
              <a:defRPr sz="4000" cap="all" baseline="0">
                <a:solidFill>
                  <a:schemeClr val="bg1"/>
                </a:solidFill>
              </a:defRPr>
            </a:lvl1pPr>
          </a:lstStyle>
          <a:p>
            <a:r>
              <a:rPr lang="da-DK" dirty="0"/>
              <a:t>Klik for at redigere teksttypografierne</a:t>
            </a:r>
            <a:endParaRPr lang="da-DK" noProof="0" dirty="0"/>
          </a:p>
        </p:txBody>
      </p:sp>
      <p:sp>
        <p:nvSpPr>
          <p:cNvPr id="12" name="Text Placeholder 12">
            <a:extLst>
              <a:ext uri="{FF2B5EF4-FFF2-40B4-BE49-F238E27FC236}">
                <a16:creationId xmlns:a16="http://schemas.microsoft.com/office/drawing/2014/main" id="{7BE11E05-EB07-47A1-A1CC-94CCBAB10153}"/>
              </a:ext>
            </a:extLst>
          </p:cNvPr>
          <p:cNvSpPr>
            <a:spLocks noGrp="1"/>
          </p:cNvSpPr>
          <p:nvPr>
            <p:ph type="body" sz="quarter" idx="14"/>
          </p:nvPr>
        </p:nvSpPr>
        <p:spPr>
          <a:xfrm>
            <a:off x="719140" y="3610800"/>
            <a:ext cx="4932362" cy="1995110"/>
          </a:xfrm>
        </p:spPr>
        <p:txBody>
          <a:bodyPr anchor="b" anchorCtr="0">
            <a:normAutofit/>
          </a:bodyPr>
          <a:lstStyle>
            <a:lvl1pPr marL="0" indent="0">
              <a:buNone/>
              <a:defRPr b="1">
                <a:solidFill>
                  <a:schemeClr val="bg1"/>
                </a:solidFill>
              </a:defRPr>
            </a:lvl1pPr>
            <a:lvl2pPr marL="0" indent="0">
              <a:buFont typeface="Arial" panose="020B0604020202020204" pitchFamily="34" charset="0"/>
              <a:buNone/>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redigere teksttypografierne</a:t>
            </a:r>
            <a:endParaRPr lang="en-US" noProof="0" dirty="0"/>
          </a:p>
        </p:txBody>
      </p:sp>
      <p:sp>
        <p:nvSpPr>
          <p:cNvPr id="2" name="TextBox 15">
            <a:extLst>
              <a:ext uri="{FF2B5EF4-FFF2-40B4-BE49-F238E27FC236}">
                <a16:creationId xmlns:a16="http://schemas.microsoft.com/office/drawing/2014/main" id="{137EC53C-4A67-4445-9BAE-E4EE11961172}"/>
              </a:ext>
            </a:extLst>
          </p:cNvPr>
          <p:cNvSpPr txBox="1"/>
          <p:nvPr userDrawn="1"/>
        </p:nvSpPr>
        <p:spPr>
          <a:xfrm>
            <a:off x="-2130735" y="1664804"/>
            <a:ext cx="2016224" cy="4154984"/>
          </a:xfrm>
          <a:prstGeom prst="rect">
            <a:avLst/>
          </a:prstGeom>
          <a:noFill/>
        </p:spPr>
        <p:txBody>
          <a:bodyPr wrap="square" lIns="0" tIns="0" rIns="0" bIns="0" rtlCol="0">
            <a:spAutoFit/>
          </a:bodyPr>
          <a:lstStyle/>
          <a:p>
            <a:pPr algn="r"/>
            <a:r>
              <a:rPr lang="da-DK" sz="1000" b="1" kern="1200" baseline="0" dirty="0">
                <a:solidFill>
                  <a:schemeClr val="tx1"/>
                </a:solidFill>
                <a:latin typeface="+mn-lt"/>
                <a:ea typeface="+mn-ea"/>
                <a:cs typeface="+mn-cs"/>
              </a:rPr>
              <a:t>Indsæt billede</a:t>
            </a:r>
            <a:endParaRPr lang="da-DK" sz="1000" kern="1200" baseline="0" dirty="0">
              <a:solidFill>
                <a:schemeClr val="tx1"/>
              </a:solidFill>
              <a:latin typeface="+mn-lt"/>
              <a:ea typeface="+mn-ea"/>
              <a:cs typeface="+mn-cs"/>
            </a:endParaRPr>
          </a:p>
          <a:p>
            <a:pPr algn="r"/>
            <a:r>
              <a:rPr lang="da-DK" sz="1000" kern="1200" baseline="0" dirty="0">
                <a:solidFill>
                  <a:schemeClr val="tx1"/>
                </a:solidFill>
                <a:latin typeface="+mn-lt"/>
                <a:ea typeface="+mn-ea"/>
                <a:cs typeface="+mn-cs"/>
              </a:rPr>
              <a:t>1. Klik på billede ikonet </a:t>
            </a:r>
          </a:p>
          <a:p>
            <a:pPr algn="r"/>
            <a:r>
              <a:rPr lang="da-DK" sz="1000" kern="1200" baseline="0" dirty="0">
                <a:solidFill>
                  <a:schemeClr val="tx1"/>
                </a:solidFill>
                <a:latin typeface="+mn-lt"/>
                <a:ea typeface="+mn-ea"/>
                <a:cs typeface="+mn-cs"/>
              </a:rPr>
              <a:t>og vælg dit billede</a:t>
            </a:r>
          </a:p>
          <a:p>
            <a:pPr algn="r"/>
            <a:r>
              <a:rPr lang="da-DK" sz="1000" kern="1200" baseline="0" dirty="0">
                <a:solidFill>
                  <a:schemeClr val="tx1"/>
                </a:solidFill>
                <a:latin typeface="+mn-lt"/>
                <a:ea typeface="+mn-ea"/>
                <a:cs typeface="+mn-cs"/>
              </a:rPr>
              <a:t>2. Højre klik på billede </a:t>
            </a:r>
            <a:br>
              <a:rPr lang="da-DK" sz="1000" kern="1200" baseline="0" dirty="0">
                <a:solidFill>
                  <a:schemeClr val="tx1"/>
                </a:solidFill>
                <a:latin typeface="+mn-lt"/>
                <a:ea typeface="+mn-ea"/>
                <a:cs typeface="+mn-cs"/>
              </a:rPr>
            </a:br>
            <a:r>
              <a:rPr lang="da-DK" sz="1000" kern="1200" baseline="0" dirty="0">
                <a:solidFill>
                  <a:schemeClr val="tx1"/>
                </a:solidFill>
                <a:latin typeface="+mn-lt"/>
                <a:ea typeface="+mn-ea"/>
                <a:cs typeface="+mn-cs"/>
              </a:rPr>
              <a:t>og vælg ’Placér bagerst’</a:t>
            </a:r>
          </a:p>
          <a:p>
            <a:pPr algn="r"/>
            <a:endParaRPr lang="da-DK" sz="1000" kern="1200" baseline="0" dirty="0">
              <a:solidFill>
                <a:schemeClr val="tx1"/>
              </a:solidFill>
              <a:latin typeface="+mn-lt"/>
              <a:ea typeface="+mn-ea"/>
              <a:cs typeface="+mn-cs"/>
            </a:endParaRPr>
          </a:p>
          <a:p>
            <a:pPr algn="r"/>
            <a:endParaRPr lang="da-DK" sz="1000" kern="1200" baseline="0" dirty="0">
              <a:solidFill>
                <a:schemeClr val="tx1"/>
              </a:solidFill>
              <a:latin typeface="+mn-lt"/>
              <a:ea typeface="+mn-ea"/>
              <a:cs typeface="+mn-cs"/>
            </a:endParaRPr>
          </a:p>
          <a:p>
            <a:pPr algn="r"/>
            <a:endParaRPr lang="da-DK" sz="1000" kern="1200" baseline="0" dirty="0">
              <a:solidFill>
                <a:schemeClr val="tx1"/>
              </a:solidFill>
              <a:latin typeface="+mn-lt"/>
              <a:ea typeface="+mn-ea"/>
              <a:cs typeface="+mn-cs"/>
            </a:endParaRPr>
          </a:p>
          <a:p>
            <a:pPr algn="r"/>
            <a:endParaRPr lang="da-DK" sz="1000" kern="1200" baseline="0" dirty="0">
              <a:solidFill>
                <a:schemeClr val="tx1"/>
              </a:solidFill>
              <a:latin typeface="+mn-lt"/>
              <a:ea typeface="+mn-ea"/>
              <a:cs typeface="+mn-cs"/>
            </a:endParaRPr>
          </a:p>
          <a:p>
            <a:pPr algn="r"/>
            <a:endParaRPr lang="da-DK" sz="1000" kern="1200" baseline="0" dirty="0">
              <a:solidFill>
                <a:schemeClr val="tx1"/>
              </a:solidFill>
              <a:latin typeface="+mn-lt"/>
              <a:ea typeface="+mn-ea"/>
              <a:cs typeface="+mn-cs"/>
            </a:endParaRPr>
          </a:p>
          <a:p>
            <a:pPr algn="r"/>
            <a:endParaRPr lang="da-DK" sz="1000" kern="1200" baseline="0" dirty="0">
              <a:solidFill>
                <a:schemeClr val="tx1"/>
              </a:solidFill>
              <a:latin typeface="+mn-lt"/>
              <a:ea typeface="+mn-ea"/>
              <a:cs typeface="+mn-cs"/>
            </a:endParaRPr>
          </a:p>
          <a:p>
            <a:pPr algn="r"/>
            <a:endParaRPr lang="da-DK" sz="1000" kern="1200" baseline="0" dirty="0">
              <a:solidFill>
                <a:schemeClr val="tx1"/>
              </a:solidFill>
              <a:latin typeface="+mn-lt"/>
              <a:ea typeface="+mn-ea"/>
              <a:cs typeface="+mn-cs"/>
            </a:endParaRPr>
          </a:p>
          <a:p>
            <a:pPr algn="r"/>
            <a:endParaRPr lang="da-DK" sz="1000" kern="1200" baseline="0" dirty="0">
              <a:solidFill>
                <a:schemeClr val="tx1"/>
              </a:solidFill>
              <a:latin typeface="+mn-lt"/>
              <a:ea typeface="+mn-ea"/>
              <a:cs typeface="+mn-cs"/>
            </a:endParaRPr>
          </a:p>
          <a:p>
            <a:pPr algn="r"/>
            <a:endParaRPr lang="da-DK" sz="1000" kern="1200" baseline="0" dirty="0">
              <a:solidFill>
                <a:schemeClr val="tx1"/>
              </a:solidFill>
              <a:latin typeface="+mn-lt"/>
              <a:ea typeface="+mn-ea"/>
              <a:cs typeface="+mn-cs"/>
            </a:endParaRPr>
          </a:p>
          <a:p>
            <a:pPr algn="r"/>
            <a:endParaRPr lang="da-DK" sz="1000" kern="1200" baseline="0" dirty="0">
              <a:solidFill>
                <a:schemeClr val="tx1"/>
              </a:solidFill>
              <a:latin typeface="+mn-lt"/>
              <a:ea typeface="+mn-ea"/>
              <a:cs typeface="+mn-cs"/>
            </a:endParaRPr>
          </a:p>
          <a:p>
            <a:pPr algn="r"/>
            <a:endParaRPr lang="da-DK" sz="1000" kern="1200" baseline="0" dirty="0">
              <a:solidFill>
                <a:schemeClr val="tx1"/>
              </a:solidFill>
              <a:latin typeface="+mn-lt"/>
              <a:ea typeface="+mn-ea"/>
              <a:cs typeface="+mn-cs"/>
            </a:endParaRPr>
          </a:p>
          <a:p>
            <a:pPr algn="r"/>
            <a:endParaRPr lang="da-DK" sz="1000" kern="1200" baseline="0" dirty="0">
              <a:solidFill>
                <a:schemeClr val="tx1"/>
              </a:solidFill>
              <a:latin typeface="+mn-lt"/>
              <a:ea typeface="+mn-ea"/>
              <a:cs typeface="+mn-cs"/>
            </a:endParaRPr>
          </a:p>
          <a:p>
            <a:pPr algn="r"/>
            <a:endParaRPr lang="da-DK" sz="1000" kern="1200" baseline="0" dirty="0">
              <a:solidFill>
                <a:schemeClr val="tx1"/>
              </a:solidFill>
              <a:latin typeface="+mn-lt"/>
              <a:ea typeface="+mn-ea"/>
              <a:cs typeface="+mn-cs"/>
            </a:endParaRPr>
          </a:p>
          <a:p>
            <a:pPr algn="r"/>
            <a:endParaRPr lang="da-DK" sz="1000" kern="1200" baseline="0" dirty="0">
              <a:solidFill>
                <a:schemeClr val="tx1"/>
              </a:solidFill>
              <a:latin typeface="+mn-lt"/>
              <a:ea typeface="+mn-ea"/>
              <a:cs typeface="+mn-cs"/>
            </a:endParaRPr>
          </a:p>
          <a:p>
            <a:pPr algn="r"/>
            <a:endParaRPr lang="da-DK" sz="1000" kern="1200" baseline="0" dirty="0">
              <a:solidFill>
                <a:schemeClr val="tx1"/>
              </a:solidFill>
              <a:latin typeface="+mn-lt"/>
              <a:ea typeface="+mn-ea"/>
              <a:cs typeface="+mn-cs"/>
            </a:endParaRPr>
          </a:p>
          <a:p>
            <a:pPr algn="r"/>
            <a:endParaRPr lang="da-DK" sz="1000" kern="1200" baseline="0" dirty="0">
              <a:solidFill>
                <a:schemeClr val="tx1"/>
              </a:solidFill>
              <a:latin typeface="+mn-lt"/>
              <a:ea typeface="+mn-ea"/>
              <a:cs typeface="+mn-cs"/>
            </a:endParaRPr>
          </a:p>
          <a:p>
            <a:pPr algn="r"/>
            <a:endParaRPr lang="da-DK" sz="1000" kern="1200" baseline="0" dirty="0">
              <a:solidFill>
                <a:schemeClr val="tx1"/>
              </a:solidFill>
              <a:latin typeface="+mn-lt"/>
              <a:ea typeface="+mn-ea"/>
              <a:cs typeface="+mn-cs"/>
            </a:endParaRPr>
          </a:p>
          <a:p>
            <a:pPr algn="r"/>
            <a:endParaRPr lang="da-DK" sz="1000" kern="1200" baseline="0" dirty="0">
              <a:solidFill>
                <a:schemeClr val="tx1"/>
              </a:solidFill>
              <a:latin typeface="+mn-lt"/>
              <a:ea typeface="+mn-ea"/>
              <a:cs typeface="+mn-cs"/>
            </a:endParaRPr>
          </a:p>
          <a:p>
            <a:pPr algn="r"/>
            <a:endParaRPr lang="da-DK" sz="1000" kern="1200" baseline="0" dirty="0">
              <a:solidFill>
                <a:schemeClr val="tx1"/>
              </a:solidFill>
              <a:latin typeface="+mn-lt"/>
              <a:ea typeface="+mn-ea"/>
              <a:cs typeface="+mn-cs"/>
            </a:endParaRPr>
          </a:p>
          <a:p>
            <a:pPr algn="r"/>
            <a:endParaRPr lang="da-DK" sz="1000" kern="1200" baseline="0" dirty="0">
              <a:solidFill>
                <a:schemeClr val="tx1"/>
              </a:solidFill>
              <a:latin typeface="+mn-lt"/>
              <a:ea typeface="+mn-ea"/>
              <a:cs typeface="+mn-cs"/>
            </a:endParaRPr>
          </a:p>
          <a:p>
            <a:pPr algn="r"/>
            <a:r>
              <a:rPr lang="da-DK" sz="1000" b="1" kern="1200" baseline="0" dirty="0">
                <a:solidFill>
                  <a:schemeClr val="tx1"/>
                </a:solidFill>
                <a:latin typeface="+mn-lt"/>
                <a:ea typeface="+mn-ea"/>
                <a:cs typeface="+mn-cs"/>
              </a:rPr>
              <a:t>Fremhævet tekst </a:t>
            </a:r>
          </a:p>
          <a:p>
            <a:pPr algn="r"/>
            <a:r>
              <a:rPr lang="da-DK" sz="1000" b="1" kern="1200" baseline="0" dirty="0">
                <a:solidFill>
                  <a:schemeClr val="tx1"/>
                </a:solidFill>
                <a:latin typeface="+mn-lt"/>
                <a:ea typeface="+mn-ea"/>
                <a:cs typeface="+mn-cs"/>
              </a:rPr>
              <a:t>sættes i Bold</a:t>
            </a:r>
          </a:p>
        </p:txBody>
      </p:sp>
      <p:sp>
        <p:nvSpPr>
          <p:cNvPr id="17" name="Text Placeholder 6">
            <a:extLst>
              <a:ext uri="{FF2B5EF4-FFF2-40B4-BE49-F238E27FC236}">
                <a16:creationId xmlns:a16="http://schemas.microsoft.com/office/drawing/2014/main" id="{5592812C-89AD-4A9D-997E-BF3AFC552221}"/>
              </a:ext>
            </a:extLst>
          </p:cNvPr>
          <p:cNvSpPr>
            <a:spLocks noGrp="1"/>
          </p:cNvSpPr>
          <p:nvPr>
            <p:ph type="body" sz="quarter" idx="16"/>
          </p:nvPr>
        </p:nvSpPr>
        <p:spPr>
          <a:xfrm>
            <a:off x="5922000" y="269790"/>
            <a:ext cx="349200" cy="349200"/>
          </a:xfrm>
          <a:blipFill>
            <a:blip r:embed="rId3"/>
            <a:stretch>
              <a:fillRect/>
            </a:stretch>
          </a:blipFill>
        </p:spPr>
        <p:txBody>
          <a:bodyPr anchor="ctr" anchorCtr="0">
            <a:normAutofit/>
          </a:bodyPr>
          <a:lstStyle>
            <a:lvl1pPr algn="ctr">
              <a:defRPr sz="100" b="0">
                <a:solidFill>
                  <a:srgbClr val="E30A0B"/>
                </a:solidFill>
              </a:defRPr>
            </a:lvl1pPr>
          </a:lstStyle>
          <a:p>
            <a:pPr lvl="0"/>
            <a:r>
              <a:rPr lang="en-US" dirty="0"/>
              <a:t>Edit Master text styles</a:t>
            </a:r>
          </a:p>
        </p:txBody>
      </p:sp>
      <p:sp>
        <p:nvSpPr>
          <p:cNvPr id="10" name="Pladsholder til sidefod 4">
            <a:extLst>
              <a:ext uri="{FF2B5EF4-FFF2-40B4-BE49-F238E27FC236}">
                <a16:creationId xmlns:a16="http://schemas.microsoft.com/office/drawing/2014/main" id="{2D727E08-6291-4296-A574-6C42A6B6C86B}"/>
              </a:ext>
            </a:extLst>
          </p:cNvPr>
          <p:cNvSpPr>
            <a:spLocks noGrp="1"/>
          </p:cNvSpPr>
          <p:nvPr>
            <p:ph type="ftr" sz="quarter" idx="3"/>
          </p:nvPr>
        </p:nvSpPr>
        <p:spPr>
          <a:xfrm>
            <a:off x="1811547" y="6413500"/>
            <a:ext cx="9463177" cy="237600"/>
          </a:xfrm>
          <a:prstGeom prst="rect">
            <a:avLst/>
          </a:prstGeom>
        </p:spPr>
        <p:txBody>
          <a:bodyPr vert="horz" lIns="0" tIns="0" rIns="0" bIns="0" rtlCol="0" anchor="ctr"/>
          <a:lstStyle>
            <a:lvl1pPr algn="ctr">
              <a:defRPr sz="900">
                <a:solidFill>
                  <a:schemeClr val="tx1"/>
                </a:solidFill>
              </a:defRPr>
            </a:lvl1pPr>
          </a:lstStyle>
          <a:p>
            <a:r>
              <a:rPr lang="da-DK" dirty="0"/>
              <a:t>RØDE KORS / </a:t>
            </a:r>
            <a:r>
              <a:rPr lang="da-DK" dirty="0" err="1"/>
              <a:t>Titel‹nr</a:t>
            </a:r>
            <a:r>
              <a:rPr lang="da-DK" dirty="0"/>
              <a:t>.›</a:t>
            </a:r>
          </a:p>
        </p:txBody>
      </p:sp>
      <p:sp>
        <p:nvSpPr>
          <p:cNvPr id="11" name="Pladsholder til dato 3">
            <a:extLst>
              <a:ext uri="{FF2B5EF4-FFF2-40B4-BE49-F238E27FC236}">
                <a16:creationId xmlns:a16="http://schemas.microsoft.com/office/drawing/2014/main" id="{BF2DE549-DEB6-4370-BFA9-E84867C65A0C}"/>
              </a:ext>
            </a:extLst>
          </p:cNvPr>
          <p:cNvSpPr>
            <a:spLocks noGrp="1"/>
          </p:cNvSpPr>
          <p:nvPr>
            <p:ph type="dt" sz="half" idx="2"/>
          </p:nvPr>
        </p:nvSpPr>
        <p:spPr>
          <a:xfrm>
            <a:off x="838200" y="6413500"/>
            <a:ext cx="912962" cy="237601"/>
          </a:xfrm>
          <a:prstGeom prst="rect">
            <a:avLst/>
          </a:prstGeom>
        </p:spPr>
        <p:txBody>
          <a:bodyPr lIns="0"/>
          <a:lstStyle>
            <a:lvl1pPr>
              <a:defRPr sz="900"/>
            </a:lvl1pPr>
          </a:lstStyle>
          <a:p>
            <a:fld id="{C3AF4D17-C2E4-4D3E-A134-ADABEFCC31AD}" type="datetime1">
              <a:rPr lang="da-DK" smtClean="0"/>
              <a:t>13-03-2025</a:t>
            </a:fld>
            <a:endParaRPr lang="da-DK" dirty="0"/>
          </a:p>
        </p:txBody>
      </p:sp>
    </p:spTree>
    <p:extLst>
      <p:ext uri="{BB962C8B-B14F-4D97-AF65-F5344CB8AC3E}">
        <p14:creationId xmlns:p14="http://schemas.microsoft.com/office/powerpoint/2010/main" val="10721722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rge Image and Text">
    <p:spTree>
      <p:nvGrpSpPr>
        <p:cNvPr id="1" name=""/>
        <p:cNvGrpSpPr/>
        <p:nvPr/>
      </p:nvGrpSpPr>
      <p:grpSpPr>
        <a:xfrm>
          <a:off x="0" y="0"/>
          <a:ext cx="0" cy="0"/>
          <a:chOff x="0" y="0"/>
          <a:chExt cx="0" cy="0"/>
        </a:xfrm>
      </p:grpSpPr>
      <p:sp>
        <p:nvSpPr>
          <p:cNvPr id="8" name="Pladsholder til billede 5">
            <a:extLst>
              <a:ext uri="{FF2B5EF4-FFF2-40B4-BE49-F238E27FC236}">
                <a16:creationId xmlns:a16="http://schemas.microsoft.com/office/drawing/2014/main" id="{B5C91276-46F3-4714-9729-BAD42F6D3A4B}"/>
              </a:ext>
            </a:extLst>
          </p:cNvPr>
          <p:cNvSpPr>
            <a:spLocks noGrp="1"/>
          </p:cNvSpPr>
          <p:nvPr>
            <p:ph type="pic" sz="quarter" idx="13"/>
          </p:nvPr>
        </p:nvSpPr>
        <p:spPr>
          <a:xfrm>
            <a:off x="-2" y="0"/>
            <a:ext cx="12192000" cy="6138000"/>
          </a:xfrm>
          <a:blipFill>
            <a:blip r:embed="rId2"/>
            <a:stretch>
              <a:fillRect/>
            </a:stretch>
          </a:blipFill>
        </p:spPr>
        <p:txBody>
          <a:bodyPr/>
          <a:lstStyle/>
          <a:p>
            <a:endParaRPr lang="da-DK"/>
          </a:p>
        </p:txBody>
      </p:sp>
      <p:sp>
        <p:nvSpPr>
          <p:cNvPr id="5" name="Pladsholder til slidenummer 4">
            <a:extLst>
              <a:ext uri="{FF2B5EF4-FFF2-40B4-BE49-F238E27FC236}">
                <a16:creationId xmlns:a16="http://schemas.microsoft.com/office/drawing/2014/main" id="{8E600EB8-6302-4AE6-9D81-F6C9C776C830}"/>
              </a:ext>
            </a:extLst>
          </p:cNvPr>
          <p:cNvSpPr>
            <a:spLocks noGrp="1"/>
          </p:cNvSpPr>
          <p:nvPr>
            <p:ph type="sldNum" sz="quarter" idx="12"/>
          </p:nvPr>
        </p:nvSpPr>
        <p:spPr/>
        <p:txBody>
          <a:bodyPr/>
          <a:lstStyle/>
          <a:p>
            <a:fld id="{EBB150E2-5CD4-4507-BF34-7B9F9A3DCDCE}" type="slidenum">
              <a:rPr lang="da-DK" smtClean="0"/>
              <a:t>‹#›</a:t>
            </a:fld>
            <a:endParaRPr lang="da-DK"/>
          </a:p>
        </p:txBody>
      </p:sp>
      <p:sp>
        <p:nvSpPr>
          <p:cNvPr id="12" name="Text Placeholder 12">
            <a:extLst>
              <a:ext uri="{FF2B5EF4-FFF2-40B4-BE49-F238E27FC236}">
                <a16:creationId xmlns:a16="http://schemas.microsoft.com/office/drawing/2014/main" id="{7BE11E05-EB07-47A1-A1CC-94CCBAB10153}"/>
              </a:ext>
            </a:extLst>
          </p:cNvPr>
          <p:cNvSpPr>
            <a:spLocks noGrp="1"/>
          </p:cNvSpPr>
          <p:nvPr>
            <p:ph type="body" sz="quarter" idx="14"/>
          </p:nvPr>
        </p:nvSpPr>
        <p:spPr>
          <a:xfrm>
            <a:off x="719140" y="3429000"/>
            <a:ext cx="4932362" cy="2189747"/>
          </a:xfrm>
        </p:spPr>
        <p:txBody>
          <a:bodyPr anchor="b" anchorCtr="0">
            <a:normAutofit/>
          </a:bodyPr>
          <a:lstStyle>
            <a:lvl1pPr marL="0" indent="0">
              <a:buNone/>
              <a:defRPr b="1">
                <a:solidFill>
                  <a:schemeClr val="bg1"/>
                </a:solidFill>
              </a:defRPr>
            </a:lvl1pPr>
            <a:lvl2pPr marL="0" indent="0">
              <a:buFont typeface="Arial" panose="020B0604020202020204" pitchFamily="34" charset="0"/>
              <a:buNone/>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redigere teksttypografierne</a:t>
            </a:r>
            <a:endParaRPr lang="en-US" noProof="0" dirty="0"/>
          </a:p>
        </p:txBody>
      </p:sp>
      <p:sp>
        <p:nvSpPr>
          <p:cNvPr id="2" name="TextBox 15">
            <a:extLst>
              <a:ext uri="{FF2B5EF4-FFF2-40B4-BE49-F238E27FC236}">
                <a16:creationId xmlns:a16="http://schemas.microsoft.com/office/drawing/2014/main" id="{137EC53C-4A67-4445-9BAE-E4EE11961172}"/>
              </a:ext>
            </a:extLst>
          </p:cNvPr>
          <p:cNvSpPr txBox="1"/>
          <p:nvPr userDrawn="1"/>
        </p:nvSpPr>
        <p:spPr>
          <a:xfrm>
            <a:off x="-2130735" y="1664804"/>
            <a:ext cx="2016224" cy="923330"/>
          </a:xfrm>
          <a:prstGeom prst="rect">
            <a:avLst/>
          </a:prstGeom>
          <a:noFill/>
        </p:spPr>
        <p:txBody>
          <a:bodyPr wrap="square" lIns="0" tIns="0" rIns="0" bIns="0" rtlCol="0">
            <a:spAutoFit/>
          </a:bodyPr>
          <a:lstStyle/>
          <a:p>
            <a:pPr algn="r"/>
            <a:r>
              <a:rPr lang="da-DK" sz="1000" b="1" kern="1200" baseline="0" dirty="0">
                <a:solidFill>
                  <a:schemeClr val="tx1"/>
                </a:solidFill>
                <a:latin typeface="+mn-lt"/>
                <a:ea typeface="+mn-ea"/>
                <a:cs typeface="+mn-cs"/>
              </a:rPr>
              <a:t>Indsæt billede</a:t>
            </a:r>
            <a:endParaRPr lang="da-DK" sz="1000" kern="1200" baseline="0" dirty="0">
              <a:solidFill>
                <a:schemeClr val="tx1"/>
              </a:solidFill>
              <a:latin typeface="+mn-lt"/>
              <a:ea typeface="+mn-ea"/>
              <a:cs typeface="+mn-cs"/>
            </a:endParaRPr>
          </a:p>
          <a:p>
            <a:pPr algn="r"/>
            <a:r>
              <a:rPr lang="da-DK" sz="1000" kern="1200" baseline="0" dirty="0">
                <a:solidFill>
                  <a:schemeClr val="tx1"/>
                </a:solidFill>
                <a:latin typeface="+mn-lt"/>
                <a:ea typeface="+mn-ea"/>
                <a:cs typeface="+mn-cs"/>
              </a:rPr>
              <a:t>1. Klik på billede ikonet </a:t>
            </a:r>
          </a:p>
          <a:p>
            <a:pPr algn="r"/>
            <a:r>
              <a:rPr lang="da-DK" sz="1000" kern="1200" baseline="0" dirty="0">
                <a:solidFill>
                  <a:schemeClr val="tx1"/>
                </a:solidFill>
                <a:latin typeface="+mn-lt"/>
                <a:ea typeface="+mn-ea"/>
                <a:cs typeface="+mn-cs"/>
              </a:rPr>
              <a:t>og vælg dit billede</a:t>
            </a:r>
          </a:p>
          <a:p>
            <a:pPr algn="r"/>
            <a:r>
              <a:rPr lang="da-DK" sz="1000" kern="1200" baseline="0" dirty="0">
                <a:solidFill>
                  <a:schemeClr val="tx1"/>
                </a:solidFill>
                <a:latin typeface="+mn-lt"/>
                <a:ea typeface="+mn-ea"/>
                <a:cs typeface="+mn-cs"/>
              </a:rPr>
              <a:t>2. Højre klik på billede </a:t>
            </a:r>
            <a:br>
              <a:rPr lang="da-DK" sz="1000" kern="1200" baseline="0" dirty="0">
                <a:solidFill>
                  <a:schemeClr val="tx1"/>
                </a:solidFill>
                <a:latin typeface="+mn-lt"/>
                <a:ea typeface="+mn-ea"/>
                <a:cs typeface="+mn-cs"/>
              </a:rPr>
            </a:br>
            <a:r>
              <a:rPr lang="da-DK" sz="1000" kern="1200" baseline="0" dirty="0">
                <a:solidFill>
                  <a:schemeClr val="tx1"/>
                </a:solidFill>
                <a:latin typeface="+mn-lt"/>
                <a:ea typeface="+mn-ea"/>
                <a:cs typeface="+mn-cs"/>
              </a:rPr>
              <a:t>og vælg ’Placér bagerst’</a:t>
            </a:r>
          </a:p>
          <a:p>
            <a:pPr algn="r"/>
            <a:endParaRPr lang="da-DK" sz="1000" kern="1200" baseline="0" dirty="0">
              <a:solidFill>
                <a:schemeClr val="tx1"/>
              </a:solidFill>
              <a:latin typeface="+mn-lt"/>
              <a:ea typeface="+mn-ea"/>
              <a:cs typeface="+mn-cs"/>
            </a:endParaRPr>
          </a:p>
        </p:txBody>
      </p:sp>
      <p:sp>
        <p:nvSpPr>
          <p:cNvPr id="13" name="Text Placeholder 6">
            <a:extLst>
              <a:ext uri="{FF2B5EF4-FFF2-40B4-BE49-F238E27FC236}">
                <a16:creationId xmlns:a16="http://schemas.microsoft.com/office/drawing/2014/main" id="{D2DD4371-8907-438E-B7C1-C21C1170D378}"/>
              </a:ext>
            </a:extLst>
          </p:cNvPr>
          <p:cNvSpPr>
            <a:spLocks noGrp="1"/>
          </p:cNvSpPr>
          <p:nvPr>
            <p:ph type="body" sz="quarter" idx="16"/>
          </p:nvPr>
        </p:nvSpPr>
        <p:spPr>
          <a:xfrm>
            <a:off x="5922000" y="269790"/>
            <a:ext cx="349200" cy="349200"/>
          </a:xfrm>
          <a:blipFill>
            <a:blip r:embed="rId3"/>
            <a:stretch>
              <a:fillRect/>
            </a:stretch>
          </a:blipFill>
        </p:spPr>
        <p:txBody>
          <a:bodyPr anchor="ctr" anchorCtr="0">
            <a:normAutofit/>
          </a:bodyPr>
          <a:lstStyle>
            <a:lvl1pPr algn="ctr">
              <a:defRPr sz="100" b="0">
                <a:solidFill>
                  <a:srgbClr val="E30A0B"/>
                </a:solidFill>
              </a:defRPr>
            </a:lvl1pPr>
          </a:lstStyle>
          <a:p>
            <a:pPr lvl="0"/>
            <a:r>
              <a:rPr lang="en-US" dirty="0"/>
              <a:t>Edit Master text styles</a:t>
            </a:r>
          </a:p>
        </p:txBody>
      </p:sp>
      <p:sp>
        <p:nvSpPr>
          <p:cNvPr id="9" name="Pladsholder til sidefod 4">
            <a:extLst>
              <a:ext uri="{FF2B5EF4-FFF2-40B4-BE49-F238E27FC236}">
                <a16:creationId xmlns:a16="http://schemas.microsoft.com/office/drawing/2014/main" id="{A5C01239-90EE-431E-AA6E-187519CFB156}"/>
              </a:ext>
            </a:extLst>
          </p:cNvPr>
          <p:cNvSpPr>
            <a:spLocks noGrp="1"/>
          </p:cNvSpPr>
          <p:nvPr>
            <p:ph type="ftr" sz="quarter" idx="3"/>
          </p:nvPr>
        </p:nvSpPr>
        <p:spPr>
          <a:xfrm>
            <a:off x="1811547" y="6413500"/>
            <a:ext cx="9463177" cy="237600"/>
          </a:xfrm>
          <a:prstGeom prst="rect">
            <a:avLst/>
          </a:prstGeom>
        </p:spPr>
        <p:txBody>
          <a:bodyPr vert="horz" lIns="0" tIns="0" rIns="0" bIns="0" rtlCol="0" anchor="ctr"/>
          <a:lstStyle>
            <a:lvl1pPr algn="ctr">
              <a:defRPr sz="900">
                <a:solidFill>
                  <a:schemeClr val="tx1"/>
                </a:solidFill>
              </a:defRPr>
            </a:lvl1pPr>
          </a:lstStyle>
          <a:p>
            <a:r>
              <a:rPr lang="da-DK" dirty="0"/>
              <a:t>RØDE KORS / </a:t>
            </a:r>
            <a:r>
              <a:rPr lang="da-DK" dirty="0" err="1"/>
              <a:t>Titel‹nr</a:t>
            </a:r>
            <a:r>
              <a:rPr lang="da-DK" dirty="0"/>
              <a:t>.›</a:t>
            </a:r>
          </a:p>
        </p:txBody>
      </p:sp>
      <p:sp>
        <p:nvSpPr>
          <p:cNvPr id="10" name="Pladsholder til dato 3">
            <a:extLst>
              <a:ext uri="{FF2B5EF4-FFF2-40B4-BE49-F238E27FC236}">
                <a16:creationId xmlns:a16="http://schemas.microsoft.com/office/drawing/2014/main" id="{E194550D-1F6B-4964-80A0-96AFF1B5166F}"/>
              </a:ext>
            </a:extLst>
          </p:cNvPr>
          <p:cNvSpPr>
            <a:spLocks noGrp="1"/>
          </p:cNvSpPr>
          <p:nvPr>
            <p:ph type="dt" sz="half" idx="2"/>
          </p:nvPr>
        </p:nvSpPr>
        <p:spPr>
          <a:xfrm>
            <a:off x="838200" y="6413500"/>
            <a:ext cx="912962" cy="237601"/>
          </a:xfrm>
          <a:prstGeom prst="rect">
            <a:avLst/>
          </a:prstGeom>
        </p:spPr>
        <p:txBody>
          <a:bodyPr lIns="0"/>
          <a:lstStyle>
            <a:lvl1pPr>
              <a:defRPr sz="900"/>
            </a:lvl1pPr>
          </a:lstStyle>
          <a:p>
            <a:fld id="{C4E27F23-D2E8-4E39-A9F2-9EE67F6DDDAA}" type="datetime1">
              <a:rPr lang="da-DK" smtClean="0"/>
              <a:t>13-03-2025</a:t>
            </a:fld>
            <a:endParaRPr lang="da-DK" dirty="0"/>
          </a:p>
        </p:txBody>
      </p:sp>
    </p:spTree>
    <p:extLst>
      <p:ext uri="{BB962C8B-B14F-4D97-AF65-F5344CB8AC3E}">
        <p14:creationId xmlns:p14="http://schemas.microsoft.com/office/powerpoint/2010/main" val="26255854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Endslide">
    <p:spTree>
      <p:nvGrpSpPr>
        <p:cNvPr id="1" name=""/>
        <p:cNvGrpSpPr/>
        <p:nvPr/>
      </p:nvGrpSpPr>
      <p:grpSpPr>
        <a:xfrm>
          <a:off x="0" y="0"/>
          <a:ext cx="0" cy="0"/>
          <a:chOff x="0" y="0"/>
          <a:chExt cx="0" cy="0"/>
        </a:xfrm>
      </p:grpSpPr>
      <p:sp>
        <p:nvSpPr>
          <p:cNvPr id="9" name="Rectangle 5">
            <a:extLst>
              <a:ext uri="{FF2B5EF4-FFF2-40B4-BE49-F238E27FC236}">
                <a16:creationId xmlns:a16="http://schemas.microsoft.com/office/drawing/2014/main" id="{503A0399-9EB0-4F15-A851-FC404317A56C}"/>
              </a:ext>
            </a:extLst>
          </p:cNvPr>
          <p:cNvSpPr/>
          <p:nvPr userDrawn="1"/>
        </p:nvSpPr>
        <p:spPr>
          <a:xfrm>
            <a:off x="-3600" y="-3599"/>
            <a:ext cx="12195600" cy="6298074"/>
          </a:xfrm>
          <a:prstGeom prst="rect">
            <a:avLst/>
          </a:prstGeom>
          <a:solidFill>
            <a:srgbClr val="FAE3E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a:p>
        </p:txBody>
      </p:sp>
      <p:sp>
        <p:nvSpPr>
          <p:cNvPr id="2" name="Titel 1">
            <a:extLst>
              <a:ext uri="{FF2B5EF4-FFF2-40B4-BE49-F238E27FC236}">
                <a16:creationId xmlns:a16="http://schemas.microsoft.com/office/drawing/2014/main" id="{E970B227-EED5-4051-9FA7-77ABDA7073CD}"/>
              </a:ext>
            </a:extLst>
          </p:cNvPr>
          <p:cNvSpPr>
            <a:spLocks noGrp="1"/>
          </p:cNvSpPr>
          <p:nvPr>
            <p:ph type="title"/>
          </p:nvPr>
        </p:nvSpPr>
        <p:spPr/>
        <p:txBody>
          <a:bodyPr>
            <a:noAutofit/>
          </a:bodyPr>
          <a:lstStyle>
            <a:lvl1pPr>
              <a:defRPr sz="4000"/>
            </a:lvl1pPr>
          </a:lstStyle>
          <a:p>
            <a:r>
              <a:rPr lang="da-DK" dirty="0"/>
              <a:t>Klik for at redigere titeltypografien</a:t>
            </a:r>
          </a:p>
        </p:txBody>
      </p:sp>
      <p:sp>
        <p:nvSpPr>
          <p:cNvPr id="5" name="Pladsholder til slidenummer 4">
            <a:extLst>
              <a:ext uri="{FF2B5EF4-FFF2-40B4-BE49-F238E27FC236}">
                <a16:creationId xmlns:a16="http://schemas.microsoft.com/office/drawing/2014/main" id="{8E600EB8-6302-4AE6-9D81-F6C9C776C830}"/>
              </a:ext>
            </a:extLst>
          </p:cNvPr>
          <p:cNvSpPr>
            <a:spLocks noGrp="1"/>
          </p:cNvSpPr>
          <p:nvPr>
            <p:ph type="sldNum" sz="quarter" idx="12"/>
          </p:nvPr>
        </p:nvSpPr>
        <p:spPr/>
        <p:txBody>
          <a:bodyPr/>
          <a:lstStyle/>
          <a:p>
            <a:fld id="{EBB150E2-5CD4-4507-BF34-7B9F9A3DCDCE}" type="slidenum">
              <a:rPr lang="da-DK" smtClean="0"/>
              <a:t>‹#›</a:t>
            </a:fld>
            <a:endParaRPr lang="da-DK"/>
          </a:p>
        </p:txBody>
      </p:sp>
      <p:pic>
        <p:nvPicPr>
          <p:cNvPr id="3" name="Picture 2" descr="D:\Transfer\RødeKors\PPT\logo\stor logo.wmf">
            <a:extLst>
              <a:ext uri="{FF2B5EF4-FFF2-40B4-BE49-F238E27FC236}">
                <a16:creationId xmlns:a16="http://schemas.microsoft.com/office/drawing/2014/main" id="{88B36915-1C2F-4C80-8256-9089174E6D0F}"/>
              </a:ext>
            </a:extLst>
          </p:cNvPr>
          <p:cNvPicPr>
            <a:picLocks noChangeAspect="1" noChangeArrowheads="1"/>
          </p:cNvPicPr>
          <p:nvPr userDrawn="1"/>
        </p:nvPicPr>
        <p:blipFill>
          <a:blip r:embed="rId2" cstate="screen"/>
          <a:srcRect/>
          <a:stretch>
            <a:fillRect/>
          </a:stretch>
        </p:blipFill>
        <p:spPr bwMode="auto">
          <a:xfrm>
            <a:off x="5619748" y="2903034"/>
            <a:ext cx="952500" cy="955675"/>
          </a:xfrm>
          <a:prstGeom prst="rect">
            <a:avLst/>
          </a:prstGeom>
          <a:noFill/>
        </p:spPr>
      </p:pic>
      <p:sp>
        <p:nvSpPr>
          <p:cNvPr id="7" name="Pladsholder til sidefod 4">
            <a:extLst>
              <a:ext uri="{FF2B5EF4-FFF2-40B4-BE49-F238E27FC236}">
                <a16:creationId xmlns:a16="http://schemas.microsoft.com/office/drawing/2014/main" id="{5571759B-308C-4048-9273-FBBC9279CEAA}"/>
              </a:ext>
            </a:extLst>
          </p:cNvPr>
          <p:cNvSpPr>
            <a:spLocks noGrp="1"/>
          </p:cNvSpPr>
          <p:nvPr>
            <p:ph type="ftr" sz="quarter" idx="3"/>
          </p:nvPr>
        </p:nvSpPr>
        <p:spPr>
          <a:xfrm>
            <a:off x="1811547" y="6413500"/>
            <a:ext cx="9463177" cy="237600"/>
          </a:xfrm>
          <a:prstGeom prst="rect">
            <a:avLst/>
          </a:prstGeom>
        </p:spPr>
        <p:txBody>
          <a:bodyPr vert="horz" lIns="0" tIns="0" rIns="0" bIns="0" rtlCol="0" anchor="ctr"/>
          <a:lstStyle>
            <a:lvl1pPr algn="ctr">
              <a:defRPr sz="900">
                <a:solidFill>
                  <a:schemeClr val="tx1"/>
                </a:solidFill>
              </a:defRPr>
            </a:lvl1pPr>
          </a:lstStyle>
          <a:p>
            <a:r>
              <a:rPr lang="da-DK" dirty="0"/>
              <a:t>RØDE KORS / </a:t>
            </a:r>
            <a:r>
              <a:rPr lang="da-DK" dirty="0" err="1"/>
              <a:t>Titel‹nr</a:t>
            </a:r>
            <a:r>
              <a:rPr lang="da-DK" dirty="0"/>
              <a:t>.›</a:t>
            </a:r>
          </a:p>
        </p:txBody>
      </p:sp>
      <p:sp>
        <p:nvSpPr>
          <p:cNvPr id="8" name="Pladsholder til dato 3">
            <a:extLst>
              <a:ext uri="{FF2B5EF4-FFF2-40B4-BE49-F238E27FC236}">
                <a16:creationId xmlns:a16="http://schemas.microsoft.com/office/drawing/2014/main" id="{17172FA4-0130-41C6-9E9E-C68A8F044B3F}"/>
              </a:ext>
            </a:extLst>
          </p:cNvPr>
          <p:cNvSpPr>
            <a:spLocks noGrp="1"/>
          </p:cNvSpPr>
          <p:nvPr>
            <p:ph type="dt" sz="half" idx="2"/>
          </p:nvPr>
        </p:nvSpPr>
        <p:spPr>
          <a:xfrm>
            <a:off x="838200" y="6413500"/>
            <a:ext cx="912962" cy="237601"/>
          </a:xfrm>
          <a:prstGeom prst="rect">
            <a:avLst/>
          </a:prstGeom>
        </p:spPr>
        <p:txBody>
          <a:bodyPr lIns="0"/>
          <a:lstStyle>
            <a:lvl1pPr>
              <a:defRPr sz="900"/>
            </a:lvl1pPr>
          </a:lstStyle>
          <a:p>
            <a:fld id="{774C6C17-0F63-4696-A9F7-F81871BD9EDB}" type="datetime1">
              <a:rPr lang="da-DK" smtClean="0"/>
              <a:t>13-03-2025</a:t>
            </a:fld>
            <a:endParaRPr lang="da-DK" dirty="0"/>
          </a:p>
        </p:txBody>
      </p:sp>
    </p:spTree>
    <p:extLst>
      <p:ext uri="{BB962C8B-B14F-4D97-AF65-F5344CB8AC3E}">
        <p14:creationId xmlns:p14="http://schemas.microsoft.com/office/powerpoint/2010/main" val="34564045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Only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70B227-EED5-4051-9FA7-77ABDA7073CD}"/>
              </a:ext>
            </a:extLst>
          </p:cNvPr>
          <p:cNvSpPr>
            <a:spLocks noGrp="1"/>
          </p:cNvSpPr>
          <p:nvPr>
            <p:ph type="title"/>
          </p:nvPr>
        </p:nvSpPr>
        <p:spPr/>
        <p:txBody>
          <a:bodyPr/>
          <a:lstStyle/>
          <a:p>
            <a:r>
              <a:rPr lang="da-DK"/>
              <a:t>Klik for at redigere titeltypografien i masteren</a:t>
            </a:r>
          </a:p>
        </p:txBody>
      </p:sp>
      <p:sp>
        <p:nvSpPr>
          <p:cNvPr id="5" name="Pladsholder til slidenummer 4">
            <a:extLst>
              <a:ext uri="{FF2B5EF4-FFF2-40B4-BE49-F238E27FC236}">
                <a16:creationId xmlns:a16="http://schemas.microsoft.com/office/drawing/2014/main" id="{8E600EB8-6302-4AE6-9D81-F6C9C776C830}"/>
              </a:ext>
            </a:extLst>
          </p:cNvPr>
          <p:cNvSpPr>
            <a:spLocks noGrp="1"/>
          </p:cNvSpPr>
          <p:nvPr>
            <p:ph type="sldNum" sz="quarter" idx="12"/>
          </p:nvPr>
        </p:nvSpPr>
        <p:spPr/>
        <p:txBody>
          <a:bodyPr/>
          <a:lstStyle/>
          <a:p>
            <a:fld id="{EBB150E2-5CD4-4507-BF34-7B9F9A3DCDCE}" type="slidenum">
              <a:rPr lang="da-DK" smtClean="0"/>
              <a:t>‹#›</a:t>
            </a:fld>
            <a:endParaRPr lang="da-DK"/>
          </a:p>
        </p:txBody>
      </p:sp>
      <p:pic>
        <p:nvPicPr>
          <p:cNvPr id="7" name="Picture 2" descr="D:\Transfer\RødeKors\PPT\logo\lille logo.wmf">
            <a:extLst>
              <a:ext uri="{FF2B5EF4-FFF2-40B4-BE49-F238E27FC236}">
                <a16:creationId xmlns:a16="http://schemas.microsoft.com/office/drawing/2014/main" id="{4746A85C-E327-4DF8-98C6-DC937BE6B098}"/>
              </a:ext>
            </a:extLst>
          </p:cNvPr>
          <p:cNvPicPr>
            <a:picLocks noChangeAspect="1" noChangeArrowheads="1"/>
          </p:cNvPicPr>
          <p:nvPr userDrawn="1"/>
        </p:nvPicPr>
        <p:blipFill>
          <a:blip r:embed="rId2" cstate="screen"/>
          <a:srcRect/>
          <a:stretch>
            <a:fillRect/>
          </a:stretch>
        </p:blipFill>
        <p:spPr bwMode="auto">
          <a:xfrm>
            <a:off x="5930902" y="274934"/>
            <a:ext cx="349250" cy="349250"/>
          </a:xfrm>
          <a:prstGeom prst="rect">
            <a:avLst/>
          </a:prstGeom>
          <a:noFill/>
        </p:spPr>
      </p:pic>
      <p:sp>
        <p:nvSpPr>
          <p:cNvPr id="6" name="Pladsholder til sidefod 4">
            <a:extLst>
              <a:ext uri="{FF2B5EF4-FFF2-40B4-BE49-F238E27FC236}">
                <a16:creationId xmlns:a16="http://schemas.microsoft.com/office/drawing/2014/main" id="{74DCD303-6FAB-4822-9C63-B1699D18D705}"/>
              </a:ext>
            </a:extLst>
          </p:cNvPr>
          <p:cNvSpPr>
            <a:spLocks noGrp="1"/>
          </p:cNvSpPr>
          <p:nvPr>
            <p:ph type="ftr" sz="quarter" idx="3"/>
          </p:nvPr>
        </p:nvSpPr>
        <p:spPr>
          <a:xfrm>
            <a:off x="1811547" y="6413500"/>
            <a:ext cx="9463177" cy="237600"/>
          </a:xfrm>
          <a:prstGeom prst="rect">
            <a:avLst/>
          </a:prstGeom>
        </p:spPr>
        <p:txBody>
          <a:bodyPr vert="horz" lIns="0" tIns="0" rIns="0" bIns="0" rtlCol="0" anchor="ctr"/>
          <a:lstStyle>
            <a:lvl1pPr algn="ctr">
              <a:defRPr sz="900">
                <a:solidFill>
                  <a:schemeClr val="tx1"/>
                </a:solidFill>
              </a:defRPr>
            </a:lvl1pPr>
          </a:lstStyle>
          <a:p>
            <a:r>
              <a:rPr lang="da-DK" dirty="0"/>
              <a:t>RØDE KORS / </a:t>
            </a:r>
            <a:r>
              <a:rPr lang="da-DK" dirty="0" err="1"/>
              <a:t>Titel‹nr</a:t>
            </a:r>
            <a:r>
              <a:rPr lang="da-DK" dirty="0"/>
              <a:t>.›</a:t>
            </a:r>
          </a:p>
        </p:txBody>
      </p:sp>
      <p:sp>
        <p:nvSpPr>
          <p:cNvPr id="8" name="Pladsholder til dato 3">
            <a:extLst>
              <a:ext uri="{FF2B5EF4-FFF2-40B4-BE49-F238E27FC236}">
                <a16:creationId xmlns:a16="http://schemas.microsoft.com/office/drawing/2014/main" id="{880F6A4E-9445-47B5-A9C9-84BD05409B02}"/>
              </a:ext>
            </a:extLst>
          </p:cNvPr>
          <p:cNvSpPr>
            <a:spLocks noGrp="1"/>
          </p:cNvSpPr>
          <p:nvPr>
            <p:ph type="dt" sz="half" idx="2"/>
          </p:nvPr>
        </p:nvSpPr>
        <p:spPr>
          <a:xfrm>
            <a:off x="838200" y="6413500"/>
            <a:ext cx="912962" cy="237601"/>
          </a:xfrm>
          <a:prstGeom prst="rect">
            <a:avLst/>
          </a:prstGeom>
        </p:spPr>
        <p:txBody>
          <a:bodyPr lIns="0"/>
          <a:lstStyle>
            <a:lvl1pPr>
              <a:defRPr sz="900"/>
            </a:lvl1pPr>
          </a:lstStyle>
          <a:p>
            <a:fld id="{A5AB095D-CD69-44A1-9B85-F368E9E09E44}" type="datetime1">
              <a:rPr lang="da-DK" smtClean="0"/>
              <a:t>13-03-2025</a:t>
            </a:fld>
            <a:endParaRPr lang="da-DK" dirty="0"/>
          </a:p>
        </p:txBody>
      </p:sp>
    </p:spTree>
    <p:extLst>
      <p:ext uri="{BB962C8B-B14F-4D97-AF65-F5344CB8AC3E}">
        <p14:creationId xmlns:p14="http://schemas.microsoft.com/office/powerpoint/2010/main" val="32523771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Emty">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1D7938E8-A719-4F1E-923D-D2952813A45B}"/>
              </a:ext>
            </a:extLst>
          </p:cNvPr>
          <p:cNvSpPr>
            <a:spLocks noGrp="1"/>
          </p:cNvSpPr>
          <p:nvPr>
            <p:ph type="sldNum" sz="quarter" idx="12"/>
          </p:nvPr>
        </p:nvSpPr>
        <p:spPr/>
        <p:txBody>
          <a:bodyPr/>
          <a:lstStyle/>
          <a:p>
            <a:fld id="{EBB150E2-5CD4-4507-BF34-7B9F9A3DCDCE}" type="slidenum">
              <a:rPr lang="da-DK" smtClean="0"/>
              <a:t>‹#›</a:t>
            </a:fld>
            <a:endParaRPr lang="da-DK"/>
          </a:p>
        </p:txBody>
      </p:sp>
      <p:pic>
        <p:nvPicPr>
          <p:cNvPr id="6" name="Picture 2" descr="D:\Transfer\RødeKors\PPT\logo\lille logo.wmf">
            <a:extLst>
              <a:ext uri="{FF2B5EF4-FFF2-40B4-BE49-F238E27FC236}">
                <a16:creationId xmlns:a16="http://schemas.microsoft.com/office/drawing/2014/main" id="{D856C3D6-7FAD-4352-9F8D-48B13DB71551}"/>
              </a:ext>
            </a:extLst>
          </p:cNvPr>
          <p:cNvPicPr>
            <a:picLocks noChangeAspect="1" noChangeArrowheads="1"/>
          </p:cNvPicPr>
          <p:nvPr userDrawn="1"/>
        </p:nvPicPr>
        <p:blipFill>
          <a:blip r:embed="rId2" cstate="screen"/>
          <a:srcRect/>
          <a:stretch>
            <a:fillRect/>
          </a:stretch>
        </p:blipFill>
        <p:spPr bwMode="auto">
          <a:xfrm>
            <a:off x="5930902" y="274934"/>
            <a:ext cx="349250" cy="349250"/>
          </a:xfrm>
          <a:prstGeom prst="rect">
            <a:avLst/>
          </a:prstGeom>
          <a:noFill/>
        </p:spPr>
      </p:pic>
      <p:sp>
        <p:nvSpPr>
          <p:cNvPr id="5" name="Pladsholder til sidefod 4">
            <a:extLst>
              <a:ext uri="{FF2B5EF4-FFF2-40B4-BE49-F238E27FC236}">
                <a16:creationId xmlns:a16="http://schemas.microsoft.com/office/drawing/2014/main" id="{9FFA9994-1888-4F93-84EA-DD7492B1D8B1}"/>
              </a:ext>
            </a:extLst>
          </p:cNvPr>
          <p:cNvSpPr>
            <a:spLocks noGrp="1"/>
          </p:cNvSpPr>
          <p:nvPr>
            <p:ph type="ftr" sz="quarter" idx="3"/>
          </p:nvPr>
        </p:nvSpPr>
        <p:spPr>
          <a:xfrm>
            <a:off x="1811547" y="6413500"/>
            <a:ext cx="9463177" cy="237600"/>
          </a:xfrm>
          <a:prstGeom prst="rect">
            <a:avLst/>
          </a:prstGeom>
        </p:spPr>
        <p:txBody>
          <a:bodyPr vert="horz" lIns="0" tIns="0" rIns="0" bIns="0" rtlCol="0" anchor="ctr"/>
          <a:lstStyle>
            <a:lvl1pPr algn="ctr">
              <a:defRPr sz="900">
                <a:solidFill>
                  <a:schemeClr val="tx1"/>
                </a:solidFill>
              </a:defRPr>
            </a:lvl1pPr>
          </a:lstStyle>
          <a:p>
            <a:r>
              <a:rPr lang="da-DK" dirty="0"/>
              <a:t>RØDE KORS / </a:t>
            </a:r>
            <a:r>
              <a:rPr lang="da-DK" dirty="0" err="1"/>
              <a:t>Titel‹nr</a:t>
            </a:r>
            <a:r>
              <a:rPr lang="da-DK" dirty="0"/>
              <a:t>.›</a:t>
            </a:r>
          </a:p>
        </p:txBody>
      </p:sp>
      <p:sp>
        <p:nvSpPr>
          <p:cNvPr id="7" name="Pladsholder til dato 3">
            <a:extLst>
              <a:ext uri="{FF2B5EF4-FFF2-40B4-BE49-F238E27FC236}">
                <a16:creationId xmlns:a16="http://schemas.microsoft.com/office/drawing/2014/main" id="{45E98FA2-A6D1-4910-8A44-C955D98430BC}"/>
              </a:ext>
            </a:extLst>
          </p:cNvPr>
          <p:cNvSpPr>
            <a:spLocks noGrp="1"/>
          </p:cNvSpPr>
          <p:nvPr>
            <p:ph type="dt" sz="half" idx="2"/>
          </p:nvPr>
        </p:nvSpPr>
        <p:spPr>
          <a:xfrm>
            <a:off x="838200" y="6413500"/>
            <a:ext cx="912962" cy="237601"/>
          </a:xfrm>
          <a:prstGeom prst="rect">
            <a:avLst/>
          </a:prstGeom>
        </p:spPr>
        <p:txBody>
          <a:bodyPr lIns="0"/>
          <a:lstStyle>
            <a:lvl1pPr>
              <a:defRPr sz="900"/>
            </a:lvl1pPr>
          </a:lstStyle>
          <a:p>
            <a:fld id="{20DDB66C-4739-48E1-A43F-A3937CF641AA}" type="datetime1">
              <a:rPr lang="da-DK" smtClean="0"/>
              <a:t>13-03-2025</a:t>
            </a:fld>
            <a:endParaRPr lang="da-DK" dirty="0"/>
          </a:p>
        </p:txBody>
      </p:sp>
    </p:spTree>
    <p:extLst>
      <p:ext uri="{BB962C8B-B14F-4D97-AF65-F5344CB8AC3E}">
        <p14:creationId xmlns:p14="http://schemas.microsoft.com/office/powerpoint/2010/main" val="20466439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56EA64-3153-5D1D-1140-8B7FFACD922F}"/>
              </a:ext>
            </a:extLst>
          </p:cNvPr>
          <p:cNvSpPr>
            <a:spLocks noGrp="1"/>
          </p:cNvSpPr>
          <p:nvPr>
            <p:ph type="ctrTitle"/>
          </p:nvPr>
        </p:nvSpPr>
        <p:spPr>
          <a:xfrm>
            <a:off x="1524000" y="1122363"/>
            <a:ext cx="9144000" cy="2387600"/>
          </a:xfrm>
        </p:spPr>
        <p:txBody>
          <a:bodyPr anchor="b"/>
          <a:lstStyle>
            <a:lvl1pPr algn="ctr">
              <a:defRPr sz="6000"/>
            </a:lvl1pPr>
          </a:lstStyle>
          <a:p>
            <a:r>
              <a:rPr lang="da-DK" dirty="0"/>
              <a:t>Klik for at redigere titeltypografien i masteren</a:t>
            </a:r>
          </a:p>
        </p:txBody>
      </p:sp>
      <p:sp>
        <p:nvSpPr>
          <p:cNvPr id="3" name="Undertitel 2">
            <a:extLst>
              <a:ext uri="{FF2B5EF4-FFF2-40B4-BE49-F238E27FC236}">
                <a16:creationId xmlns:a16="http://schemas.microsoft.com/office/drawing/2014/main" id="{D2EE09C9-66D5-B0B2-8C98-A43324D393ED}"/>
              </a:ext>
            </a:extLst>
          </p:cNvPr>
          <p:cNvSpPr>
            <a:spLocks noGrp="1"/>
          </p:cNvSpPr>
          <p:nvPr>
            <p:ph type="subTitle" idx="1"/>
          </p:nvPr>
        </p:nvSpPr>
        <p:spPr>
          <a:xfrm>
            <a:off x="1524000" y="3867150"/>
            <a:ext cx="9144000" cy="13906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undertiteltypografien i masteren</a:t>
            </a:r>
          </a:p>
        </p:txBody>
      </p:sp>
    </p:spTree>
    <p:extLst>
      <p:ext uri="{BB962C8B-B14F-4D97-AF65-F5344CB8AC3E}">
        <p14:creationId xmlns:p14="http://schemas.microsoft.com/office/powerpoint/2010/main" val="2851841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No bullet poi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B9BBD7-7394-4172-9B0B-9A7C4B7BE8BF}"/>
              </a:ext>
            </a:extLst>
          </p:cNvPr>
          <p:cNvSpPr>
            <a:spLocks noGrp="1"/>
          </p:cNvSpPr>
          <p:nvPr>
            <p:ph type="title"/>
          </p:nvPr>
        </p:nvSpPr>
        <p:spPr/>
        <p:txBody>
          <a:bodyPr/>
          <a:lstStyle/>
          <a:p>
            <a:r>
              <a:rPr lang="en-US"/>
              <a:t>Click to edit Master title style</a:t>
            </a:r>
            <a:endParaRPr lang="da-DK"/>
          </a:p>
        </p:txBody>
      </p:sp>
      <p:sp>
        <p:nvSpPr>
          <p:cNvPr id="3" name="Pladsholder til indhold 2">
            <a:extLst>
              <a:ext uri="{FF2B5EF4-FFF2-40B4-BE49-F238E27FC236}">
                <a16:creationId xmlns:a16="http://schemas.microsoft.com/office/drawing/2014/main" id="{F4E0B56F-CC75-428B-94D5-1946D1E6AE25}"/>
              </a:ext>
            </a:extLst>
          </p:cNvPr>
          <p:cNvSpPr>
            <a:spLocks noGrp="1"/>
          </p:cNvSpPr>
          <p:nvPr>
            <p:ph idx="1"/>
          </p:nvPr>
        </p:nvSpPr>
        <p:spPr/>
        <p:txBody>
          <a:bodyPr/>
          <a:lstStyle>
            <a:lvl1pPr marL="0" indent="0">
              <a:spcBef>
                <a:spcPts val="2400"/>
              </a:spcBef>
              <a:buNone/>
              <a:defRPr/>
            </a:lvl1pPr>
          </a:lstStyle>
          <a:p>
            <a:pPr lvl="0"/>
            <a:r>
              <a:rPr lang="en-US"/>
              <a:t>Click to edit Master text styles</a:t>
            </a:r>
          </a:p>
        </p:txBody>
      </p:sp>
      <p:sp>
        <p:nvSpPr>
          <p:cNvPr id="6" name="Pladsholder til slidenummer 5">
            <a:extLst>
              <a:ext uri="{FF2B5EF4-FFF2-40B4-BE49-F238E27FC236}">
                <a16:creationId xmlns:a16="http://schemas.microsoft.com/office/drawing/2014/main" id="{2C442DD6-30A8-40BD-B9AC-384E134E8004}"/>
              </a:ext>
            </a:extLst>
          </p:cNvPr>
          <p:cNvSpPr>
            <a:spLocks noGrp="1"/>
          </p:cNvSpPr>
          <p:nvPr>
            <p:ph type="sldNum" sz="quarter" idx="12"/>
          </p:nvPr>
        </p:nvSpPr>
        <p:spPr/>
        <p:txBody>
          <a:bodyPr/>
          <a:lstStyle/>
          <a:p>
            <a:fld id="{EBB150E2-5CD4-4507-BF34-7B9F9A3DCDCE}" type="slidenum">
              <a:rPr lang="da-DK" smtClean="0"/>
              <a:t>‹#›</a:t>
            </a:fld>
            <a:endParaRPr lang="da-DK"/>
          </a:p>
        </p:txBody>
      </p:sp>
      <p:pic>
        <p:nvPicPr>
          <p:cNvPr id="4" name="Picture 2" descr="D:\Transfer\RødeKors\PPT\logo\lille logo.wmf">
            <a:extLst>
              <a:ext uri="{FF2B5EF4-FFF2-40B4-BE49-F238E27FC236}">
                <a16:creationId xmlns:a16="http://schemas.microsoft.com/office/drawing/2014/main" id="{5778493A-9F81-46DD-9DAA-796D387D6624}"/>
              </a:ext>
            </a:extLst>
          </p:cNvPr>
          <p:cNvPicPr>
            <a:picLocks noChangeAspect="1" noChangeArrowheads="1"/>
          </p:cNvPicPr>
          <p:nvPr userDrawn="1"/>
        </p:nvPicPr>
        <p:blipFill>
          <a:blip r:embed="rId2" cstate="screen"/>
          <a:srcRect/>
          <a:stretch>
            <a:fillRect/>
          </a:stretch>
        </p:blipFill>
        <p:spPr bwMode="auto">
          <a:xfrm>
            <a:off x="5930902" y="274934"/>
            <a:ext cx="349250" cy="349250"/>
          </a:xfrm>
          <a:prstGeom prst="rect">
            <a:avLst/>
          </a:prstGeom>
          <a:noFill/>
        </p:spPr>
      </p:pic>
      <p:sp>
        <p:nvSpPr>
          <p:cNvPr id="7" name="Pladsholder til sidefod 4">
            <a:extLst>
              <a:ext uri="{FF2B5EF4-FFF2-40B4-BE49-F238E27FC236}">
                <a16:creationId xmlns:a16="http://schemas.microsoft.com/office/drawing/2014/main" id="{C42D6691-E175-4B4E-B98E-CDB187FE2BEC}"/>
              </a:ext>
            </a:extLst>
          </p:cNvPr>
          <p:cNvSpPr>
            <a:spLocks noGrp="1"/>
          </p:cNvSpPr>
          <p:nvPr>
            <p:ph type="ftr" sz="quarter" idx="3"/>
          </p:nvPr>
        </p:nvSpPr>
        <p:spPr>
          <a:xfrm>
            <a:off x="1811547" y="6413500"/>
            <a:ext cx="9463177" cy="237600"/>
          </a:xfrm>
          <a:prstGeom prst="rect">
            <a:avLst/>
          </a:prstGeom>
        </p:spPr>
        <p:txBody>
          <a:bodyPr vert="horz" lIns="0" tIns="0" rIns="0" bIns="0" rtlCol="0" anchor="ctr"/>
          <a:lstStyle>
            <a:lvl1pPr algn="ctr">
              <a:defRPr sz="900">
                <a:solidFill>
                  <a:schemeClr val="tx1"/>
                </a:solidFill>
              </a:defRPr>
            </a:lvl1pPr>
          </a:lstStyle>
          <a:p>
            <a:r>
              <a:rPr lang="da-DK" dirty="0"/>
              <a:t>RØDE KORS / </a:t>
            </a:r>
            <a:r>
              <a:rPr lang="da-DK" dirty="0" err="1"/>
              <a:t>Titel‹nr</a:t>
            </a:r>
            <a:r>
              <a:rPr lang="da-DK" dirty="0"/>
              <a:t>.›</a:t>
            </a:r>
          </a:p>
        </p:txBody>
      </p:sp>
      <p:sp>
        <p:nvSpPr>
          <p:cNvPr id="8" name="Pladsholder til dato 3">
            <a:extLst>
              <a:ext uri="{FF2B5EF4-FFF2-40B4-BE49-F238E27FC236}">
                <a16:creationId xmlns:a16="http://schemas.microsoft.com/office/drawing/2014/main" id="{7EB6EDD0-5F58-4208-A084-366C00653BD4}"/>
              </a:ext>
            </a:extLst>
          </p:cNvPr>
          <p:cNvSpPr>
            <a:spLocks noGrp="1"/>
          </p:cNvSpPr>
          <p:nvPr>
            <p:ph type="dt" sz="half" idx="2"/>
          </p:nvPr>
        </p:nvSpPr>
        <p:spPr>
          <a:xfrm>
            <a:off x="838200" y="6413500"/>
            <a:ext cx="912962" cy="237601"/>
          </a:xfrm>
          <a:prstGeom prst="rect">
            <a:avLst/>
          </a:prstGeom>
        </p:spPr>
        <p:txBody>
          <a:bodyPr lIns="0"/>
          <a:lstStyle>
            <a:lvl1pPr>
              <a:defRPr sz="900"/>
            </a:lvl1pPr>
          </a:lstStyle>
          <a:p>
            <a:fld id="{4C24224C-BA5E-4D8A-B907-B1DE4268E0CB}" type="datetime1">
              <a:rPr lang="da-DK" smtClean="0"/>
              <a:t>13-03-2025</a:t>
            </a:fld>
            <a:endParaRPr lang="da-DK" dirty="0"/>
          </a:p>
        </p:txBody>
      </p:sp>
    </p:spTree>
    <p:extLst>
      <p:ext uri="{BB962C8B-B14F-4D97-AF65-F5344CB8AC3E}">
        <p14:creationId xmlns:p14="http://schemas.microsoft.com/office/powerpoint/2010/main" val="22981825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7B89F3-E52A-5F72-0448-2CD93EDD7E1A}"/>
              </a:ext>
            </a:extLst>
          </p:cNvPr>
          <p:cNvSpPr>
            <a:spLocks noGrp="1"/>
          </p:cNvSpPr>
          <p:nvPr>
            <p:ph type="title"/>
          </p:nvPr>
        </p:nvSpPr>
        <p:spPr>
          <a:xfrm>
            <a:off x="400051" y="584202"/>
            <a:ext cx="11163300" cy="1325563"/>
          </a:xfrm>
        </p:spPr>
        <p:txBody>
          <a:body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A2E26C92-D118-8C8C-4F3C-26217BF5EC5F}"/>
              </a:ext>
            </a:extLst>
          </p:cNvPr>
          <p:cNvSpPr>
            <a:spLocks noGrp="1"/>
          </p:cNvSpPr>
          <p:nvPr>
            <p:ph idx="1"/>
          </p:nvPr>
        </p:nvSpPr>
        <p:spPr>
          <a:xfrm>
            <a:off x="400051" y="2200275"/>
            <a:ext cx="11163300" cy="3562350"/>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slidenummer 3">
            <a:extLst>
              <a:ext uri="{FF2B5EF4-FFF2-40B4-BE49-F238E27FC236}">
                <a16:creationId xmlns:a16="http://schemas.microsoft.com/office/drawing/2014/main" id="{820BE2D0-3830-F13F-23B2-84A293DFEB82}"/>
              </a:ext>
            </a:extLst>
          </p:cNvPr>
          <p:cNvSpPr>
            <a:spLocks noGrp="1"/>
          </p:cNvSpPr>
          <p:nvPr>
            <p:ph type="sldNum" sz="quarter" idx="10"/>
          </p:nvPr>
        </p:nvSpPr>
        <p:spPr/>
        <p:txBody>
          <a:bodyPr/>
          <a:lstStyle>
            <a:lvl1pPr>
              <a:defRPr sz="1000" b="1">
                <a:solidFill>
                  <a:srgbClr val="947FB7"/>
                </a:solidFill>
                <a:latin typeface="+mj-lt"/>
              </a:defRPr>
            </a:lvl1pPr>
          </a:lstStyle>
          <a:p>
            <a:fld id="{D0148C64-F5C7-4053-8369-58DAC43DE4E8}" type="slidenum">
              <a:rPr lang="da-DK" smtClean="0"/>
              <a:pPr/>
              <a:t>‹#›</a:t>
            </a:fld>
            <a:endParaRPr lang="da-DK" dirty="0"/>
          </a:p>
        </p:txBody>
      </p:sp>
    </p:spTree>
    <p:extLst>
      <p:ext uri="{BB962C8B-B14F-4D97-AF65-F5344CB8AC3E}">
        <p14:creationId xmlns:p14="http://schemas.microsoft.com/office/powerpoint/2010/main" val="31024508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5629AE5E-0348-BC58-66DA-84410A3606A0}"/>
              </a:ext>
            </a:extLst>
          </p:cNvPr>
          <p:cNvSpPr>
            <a:spLocks noGrp="1"/>
          </p:cNvSpPr>
          <p:nvPr>
            <p:ph sz="half" idx="1"/>
          </p:nvPr>
        </p:nvSpPr>
        <p:spPr>
          <a:xfrm>
            <a:off x="419100" y="2111375"/>
            <a:ext cx="5391151" cy="3670300"/>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indhold 3">
            <a:extLst>
              <a:ext uri="{FF2B5EF4-FFF2-40B4-BE49-F238E27FC236}">
                <a16:creationId xmlns:a16="http://schemas.microsoft.com/office/drawing/2014/main" id="{8C47F44A-6A21-4DC9-61B9-EDD8FA95ED9D}"/>
              </a:ext>
            </a:extLst>
          </p:cNvPr>
          <p:cNvSpPr>
            <a:spLocks noGrp="1"/>
          </p:cNvSpPr>
          <p:nvPr>
            <p:ph sz="half" idx="2"/>
          </p:nvPr>
        </p:nvSpPr>
        <p:spPr>
          <a:xfrm>
            <a:off x="6048375" y="2111375"/>
            <a:ext cx="5514975" cy="36703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Titel 1">
            <a:extLst>
              <a:ext uri="{FF2B5EF4-FFF2-40B4-BE49-F238E27FC236}">
                <a16:creationId xmlns:a16="http://schemas.microsoft.com/office/drawing/2014/main" id="{6F735837-0C98-507D-7520-20A706533140}"/>
              </a:ext>
            </a:extLst>
          </p:cNvPr>
          <p:cNvSpPr>
            <a:spLocks noGrp="1"/>
          </p:cNvSpPr>
          <p:nvPr>
            <p:ph type="title"/>
          </p:nvPr>
        </p:nvSpPr>
        <p:spPr>
          <a:xfrm>
            <a:off x="400051" y="584202"/>
            <a:ext cx="11163300" cy="1325563"/>
          </a:xfrm>
        </p:spPr>
        <p:txBody>
          <a:bodyPr/>
          <a:lstStyle/>
          <a:p>
            <a:r>
              <a:rPr lang="da-DK" dirty="0"/>
              <a:t>Klik for at redigere titeltypografien i masteren</a:t>
            </a:r>
          </a:p>
        </p:txBody>
      </p:sp>
      <p:sp>
        <p:nvSpPr>
          <p:cNvPr id="2" name="Pladsholder til slidenummer 3">
            <a:extLst>
              <a:ext uri="{FF2B5EF4-FFF2-40B4-BE49-F238E27FC236}">
                <a16:creationId xmlns:a16="http://schemas.microsoft.com/office/drawing/2014/main" id="{9928F427-1886-8F67-CC5C-12CB45D354B6}"/>
              </a:ext>
            </a:extLst>
          </p:cNvPr>
          <p:cNvSpPr>
            <a:spLocks noGrp="1"/>
          </p:cNvSpPr>
          <p:nvPr>
            <p:ph type="sldNum" sz="quarter" idx="10"/>
          </p:nvPr>
        </p:nvSpPr>
        <p:spPr>
          <a:xfrm>
            <a:off x="9239251" y="6338889"/>
            <a:ext cx="2743200" cy="365125"/>
          </a:xfrm>
        </p:spPr>
        <p:txBody>
          <a:bodyPr/>
          <a:lstStyle/>
          <a:p>
            <a:fld id="{D0148C64-F5C7-4053-8369-58DAC43DE4E8}" type="slidenum">
              <a:rPr lang="da-DK" smtClean="0"/>
              <a:t>‹#›</a:t>
            </a:fld>
            <a:endParaRPr lang="da-DK"/>
          </a:p>
        </p:txBody>
      </p:sp>
    </p:spTree>
    <p:extLst>
      <p:ext uri="{BB962C8B-B14F-4D97-AF65-F5344CB8AC3E}">
        <p14:creationId xmlns:p14="http://schemas.microsoft.com/office/powerpoint/2010/main" val="31428194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CCF43025-A050-9A21-BAC4-5D16669D5130}"/>
              </a:ext>
            </a:extLst>
          </p:cNvPr>
          <p:cNvSpPr>
            <a:spLocks noGrp="1"/>
          </p:cNvSpPr>
          <p:nvPr>
            <p:ph type="title"/>
          </p:nvPr>
        </p:nvSpPr>
        <p:spPr>
          <a:xfrm>
            <a:off x="400051" y="584202"/>
            <a:ext cx="11163300" cy="1325563"/>
          </a:xfrm>
        </p:spPr>
        <p:txBody>
          <a:bodyPr/>
          <a:lstStyle/>
          <a:p>
            <a:r>
              <a:rPr lang="da-DK" dirty="0"/>
              <a:t>Klik for at redigere titeltypografien i masteren</a:t>
            </a:r>
          </a:p>
        </p:txBody>
      </p:sp>
      <p:sp>
        <p:nvSpPr>
          <p:cNvPr id="2" name="Pladsholder til slidenummer 3">
            <a:extLst>
              <a:ext uri="{FF2B5EF4-FFF2-40B4-BE49-F238E27FC236}">
                <a16:creationId xmlns:a16="http://schemas.microsoft.com/office/drawing/2014/main" id="{8E1D5581-B913-8A06-0C11-D830CB186C9F}"/>
              </a:ext>
            </a:extLst>
          </p:cNvPr>
          <p:cNvSpPr>
            <a:spLocks noGrp="1"/>
          </p:cNvSpPr>
          <p:nvPr>
            <p:ph type="sldNum" sz="quarter" idx="10"/>
          </p:nvPr>
        </p:nvSpPr>
        <p:spPr>
          <a:xfrm>
            <a:off x="9239251" y="6338889"/>
            <a:ext cx="2743200" cy="365125"/>
          </a:xfrm>
        </p:spPr>
        <p:txBody>
          <a:bodyPr/>
          <a:lstStyle/>
          <a:p>
            <a:fld id="{D0148C64-F5C7-4053-8369-58DAC43DE4E8}" type="slidenum">
              <a:rPr lang="da-DK" smtClean="0"/>
              <a:t>‹#›</a:t>
            </a:fld>
            <a:endParaRPr lang="da-DK"/>
          </a:p>
        </p:txBody>
      </p:sp>
    </p:spTree>
    <p:extLst>
      <p:ext uri="{BB962C8B-B14F-4D97-AF65-F5344CB8AC3E}">
        <p14:creationId xmlns:p14="http://schemas.microsoft.com/office/powerpoint/2010/main" val="16919793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E8A61E-4C34-6E52-D675-5BB5C94212B0}"/>
              </a:ext>
            </a:extLst>
          </p:cNvPr>
          <p:cNvSpPr>
            <a:spLocks noGrp="1"/>
          </p:cNvSpPr>
          <p:nvPr>
            <p:ph type="title"/>
          </p:nvPr>
        </p:nvSpPr>
        <p:spPr>
          <a:xfrm>
            <a:off x="400053" y="457200"/>
            <a:ext cx="4371975"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916F60CA-84A3-F7CB-5129-F5DD0DF527D1}"/>
              </a:ext>
            </a:extLst>
          </p:cNvPr>
          <p:cNvSpPr>
            <a:spLocks noGrp="1"/>
          </p:cNvSpPr>
          <p:nvPr>
            <p:ph type="pic" idx="1"/>
          </p:nvPr>
        </p:nvSpPr>
        <p:spPr>
          <a:xfrm>
            <a:off x="5029201" y="457200"/>
            <a:ext cx="6581775" cy="54117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A437C912-72CD-30FB-B83D-E6B224EDA8A1}"/>
              </a:ext>
            </a:extLst>
          </p:cNvPr>
          <p:cNvSpPr>
            <a:spLocks noGrp="1"/>
          </p:cNvSpPr>
          <p:nvPr>
            <p:ph type="body" sz="half" idx="2"/>
          </p:nvPr>
        </p:nvSpPr>
        <p:spPr>
          <a:xfrm>
            <a:off x="400053" y="2324100"/>
            <a:ext cx="4371975" cy="35448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Klik for at redigere teksttypografierne i masteren</a:t>
            </a:r>
          </a:p>
        </p:txBody>
      </p:sp>
      <p:sp>
        <p:nvSpPr>
          <p:cNvPr id="5" name="Pladsholder til slidenummer 3">
            <a:extLst>
              <a:ext uri="{FF2B5EF4-FFF2-40B4-BE49-F238E27FC236}">
                <a16:creationId xmlns:a16="http://schemas.microsoft.com/office/drawing/2014/main" id="{531A8B4B-03AE-5F1A-08B4-52F1F77E7B69}"/>
              </a:ext>
            </a:extLst>
          </p:cNvPr>
          <p:cNvSpPr>
            <a:spLocks noGrp="1"/>
          </p:cNvSpPr>
          <p:nvPr>
            <p:ph type="sldNum" sz="quarter" idx="10"/>
          </p:nvPr>
        </p:nvSpPr>
        <p:spPr>
          <a:xfrm>
            <a:off x="9239251" y="6338889"/>
            <a:ext cx="2743200" cy="365125"/>
          </a:xfrm>
        </p:spPr>
        <p:txBody>
          <a:bodyPr/>
          <a:lstStyle/>
          <a:p>
            <a:fld id="{D0148C64-F5C7-4053-8369-58DAC43DE4E8}" type="slidenum">
              <a:rPr lang="da-DK" smtClean="0"/>
              <a:t>‹#›</a:t>
            </a:fld>
            <a:endParaRPr lang="da-DK"/>
          </a:p>
        </p:txBody>
      </p:sp>
    </p:spTree>
    <p:extLst>
      <p:ext uri="{BB962C8B-B14F-4D97-AF65-F5344CB8AC3E}">
        <p14:creationId xmlns:p14="http://schemas.microsoft.com/office/powerpoint/2010/main" val="1152614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ternative Title Slide Text aligned righ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16180AF4-ACA8-4C67-85A6-768F633FCA0A}"/>
              </a:ext>
            </a:extLst>
          </p:cNvPr>
          <p:cNvSpPr>
            <a:spLocks noGrp="1"/>
          </p:cNvSpPr>
          <p:nvPr>
            <p:ph type="body" sz="quarter" idx="14"/>
          </p:nvPr>
        </p:nvSpPr>
        <p:spPr>
          <a:xfrm>
            <a:off x="5619000" y="2644792"/>
            <a:ext cx="954000" cy="957600"/>
          </a:xfrm>
          <a:blipFill>
            <a:blip r:embed="rId2"/>
            <a:stretch>
              <a:fillRect/>
            </a:stretch>
          </a:blipFill>
        </p:spPr>
        <p:txBody>
          <a:bodyPr anchor="ctr" anchorCtr="0">
            <a:normAutofit/>
          </a:bodyPr>
          <a:lstStyle>
            <a:lvl1pPr algn="ctr">
              <a:defRPr sz="100">
                <a:solidFill>
                  <a:srgbClr val="E30A0B"/>
                </a:solidFill>
              </a:defRPr>
            </a:lvl1pPr>
          </a:lstStyle>
          <a:p>
            <a:pPr lvl="0"/>
            <a:r>
              <a:rPr lang="en-US"/>
              <a:t>Click to edit Master text styles</a:t>
            </a:r>
          </a:p>
        </p:txBody>
      </p:sp>
      <p:sp>
        <p:nvSpPr>
          <p:cNvPr id="6" name="Pladsholder til billede 5">
            <a:extLst>
              <a:ext uri="{FF2B5EF4-FFF2-40B4-BE49-F238E27FC236}">
                <a16:creationId xmlns:a16="http://schemas.microsoft.com/office/drawing/2014/main" id="{895A78C2-4989-4126-B398-45BE5CED23B0}"/>
              </a:ext>
            </a:extLst>
          </p:cNvPr>
          <p:cNvSpPr>
            <a:spLocks noGrp="1"/>
          </p:cNvSpPr>
          <p:nvPr>
            <p:ph type="pic" sz="quarter" idx="12"/>
          </p:nvPr>
        </p:nvSpPr>
        <p:spPr>
          <a:xfrm>
            <a:off x="-2" y="0"/>
            <a:ext cx="12192002" cy="6138000"/>
          </a:xfrm>
          <a:blipFill>
            <a:blip r:embed="rId3"/>
            <a:stretch>
              <a:fillRect/>
            </a:stretch>
          </a:blipFill>
        </p:spPr>
        <p:txBody>
          <a:bodyPr/>
          <a:lstStyle/>
          <a:p>
            <a:r>
              <a:rPr lang="en-US"/>
              <a:t>Click icon to add picture</a:t>
            </a:r>
            <a:endParaRPr lang="da-DK"/>
          </a:p>
        </p:txBody>
      </p:sp>
      <p:sp>
        <p:nvSpPr>
          <p:cNvPr id="4" name="Pladsholder til slidenummer 3">
            <a:extLst>
              <a:ext uri="{FF2B5EF4-FFF2-40B4-BE49-F238E27FC236}">
                <a16:creationId xmlns:a16="http://schemas.microsoft.com/office/drawing/2014/main" id="{8B3C0636-9D06-4ECB-929E-4948CBDC1BED}"/>
              </a:ext>
            </a:extLst>
          </p:cNvPr>
          <p:cNvSpPr>
            <a:spLocks noGrp="1"/>
          </p:cNvSpPr>
          <p:nvPr>
            <p:ph type="sldNum" sz="quarter" idx="11"/>
          </p:nvPr>
        </p:nvSpPr>
        <p:spPr/>
        <p:txBody>
          <a:bodyPr/>
          <a:lstStyle/>
          <a:p>
            <a:fld id="{EBB150E2-5CD4-4507-BF34-7B9F9A3DCDCE}" type="slidenum">
              <a:rPr lang="da-DK" smtClean="0"/>
              <a:pPr/>
              <a:t>‹#›</a:t>
            </a:fld>
            <a:endParaRPr lang="da-DK"/>
          </a:p>
        </p:txBody>
      </p:sp>
      <p:sp>
        <p:nvSpPr>
          <p:cNvPr id="9" name="TextBox 18">
            <a:extLst>
              <a:ext uri="{FF2B5EF4-FFF2-40B4-BE49-F238E27FC236}">
                <a16:creationId xmlns:a16="http://schemas.microsoft.com/office/drawing/2014/main" id="{7744C287-E9B6-4CFD-B386-AADD06987BAC}"/>
              </a:ext>
            </a:extLst>
          </p:cNvPr>
          <p:cNvSpPr txBox="1"/>
          <p:nvPr userDrawn="1"/>
        </p:nvSpPr>
        <p:spPr>
          <a:xfrm>
            <a:off x="-1512676" y="2859325"/>
            <a:ext cx="1332148" cy="1384995"/>
          </a:xfrm>
          <a:prstGeom prst="rect">
            <a:avLst/>
          </a:prstGeom>
          <a:noFill/>
        </p:spPr>
        <p:txBody>
          <a:bodyPr wrap="square" lIns="0" tIns="0" rIns="0" bIns="0" rtlCol="0">
            <a:spAutoFit/>
          </a:bodyPr>
          <a:lstStyle/>
          <a:p>
            <a:pPr algn="r"/>
            <a:r>
              <a:rPr lang="da-DK" sz="1000" kern="1200" baseline="0" dirty="0">
                <a:solidFill>
                  <a:schemeClr val="tx1"/>
                </a:solidFill>
                <a:latin typeface="+mn-lt"/>
                <a:ea typeface="+mn-ea"/>
                <a:cs typeface="+mn-cs"/>
              </a:rPr>
              <a:t>Billedindsætning:</a:t>
            </a:r>
          </a:p>
          <a:p>
            <a:pPr algn="r"/>
            <a:r>
              <a:rPr lang="da-DK" sz="1000" kern="1200" baseline="0" dirty="0">
                <a:solidFill>
                  <a:schemeClr val="tx1"/>
                </a:solidFill>
                <a:latin typeface="+mn-lt"/>
                <a:ea typeface="+mn-ea"/>
                <a:cs typeface="+mn-cs"/>
              </a:rPr>
              <a:t>Klik på billede ikonen og sæt dit billede ind.</a:t>
            </a:r>
          </a:p>
          <a:p>
            <a:pPr algn="r"/>
            <a:r>
              <a:rPr lang="da-DK" sz="1000" kern="1200" baseline="0" dirty="0">
                <a:solidFill>
                  <a:schemeClr val="tx1"/>
                </a:solidFill>
                <a:latin typeface="+mn-lt"/>
                <a:ea typeface="+mn-ea"/>
                <a:cs typeface="+mn-cs"/>
              </a:rPr>
              <a:t>Højre klik på billede og placér bagerst for at få Røde Kors-logoet frem</a:t>
            </a:r>
          </a:p>
          <a:p>
            <a:pPr algn="r"/>
            <a:endParaRPr lang="da-DK" sz="1000" kern="1200" baseline="0" dirty="0">
              <a:solidFill>
                <a:schemeClr val="tx1"/>
              </a:solidFill>
              <a:latin typeface="+mn-lt"/>
              <a:ea typeface="+mn-ea"/>
              <a:cs typeface="+mn-cs"/>
            </a:endParaRPr>
          </a:p>
        </p:txBody>
      </p:sp>
      <p:sp>
        <p:nvSpPr>
          <p:cNvPr id="2" name="Titel 1">
            <a:extLst>
              <a:ext uri="{FF2B5EF4-FFF2-40B4-BE49-F238E27FC236}">
                <a16:creationId xmlns:a16="http://schemas.microsoft.com/office/drawing/2014/main" id="{3C8E7506-0215-4A64-B988-798D0FBBE990}"/>
              </a:ext>
            </a:extLst>
          </p:cNvPr>
          <p:cNvSpPr>
            <a:spLocks noGrp="1"/>
          </p:cNvSpPr>
          <p:nvPr>
            <p:ph type="title"/>
          </p:nvPr>
        </p:nvSpPr>
        <p:spPr/>
        <p:txBody>
          <a:bodyPr>
            <a:noAutofit/>
          </a:bodyPr>
          <a:lstStyle>
            <a:lvl1pPr>
              <a:defRPr sz="4000">
                <a:solidFill>
                  <a:schemeClr val="bg1"/>
                </a:solidFill>
              </a:defRPr>
            </a:lvl1pPr>
          </a:lstStyle>
          <a:p>
            <a:r>
              <a:rPr lang="en-US"/>
              <a:t>Click to edit Master title style</a:t>
            </a:r>
            <a:endParaRPr lang="da-DK" dirty="0"/>
          </a:p>
        </p:txBody>
      </p:sp>
      <p:sp>
        <p:nvSpPr>
          <p:cNvPr id="11" name="Pladsholder til tekst 10">
            <a:extLst>
              <a:ext uri="{FF2B5EF4-FFF2-40B4-BE49-F238E27FC236}">
                <a16:creationId xmlns:a16="http://schemas.microsoft.com/office/drawing/2014/main" id="{210D5454-630C-4F0F-BD9B-2D8615FF1712}"/>
              </a:ext>
            </a:extLst>
          </p:cNvPr>
          <p:cNvSpPr>
            <a:spLocks noGrp="1"/>
          </p:cNvSpPr>
          <p:nvPr>
            <p:ph type="body" sz="quarter" idx="15"/>
          </p:nvPr>
        </p:nvSpPr>
        <p:spPr>
          <a:xfrm>
            <a:off x="7833815" y="3602392"/>
            <a:ext cx="3519985" cy="2142771"/>
          </a:xfrm>
        </p:spPr>
        <p:txBody>
          <a:bodyPr anchor="b"/>
          <a:lstStyle>
            <a:lvl1pPr marL="0" indent="0" algn="r">
              <a:buNone/>
              <a:defRPr b="1">
                <a:solidFill>
                  <a:schemeClr val="bg1"/>
                </a:solidFill>
              </a:defRPr>
            </a:lvl1pPr>
          </a:lstStyle>
          <a:p>
            <a:pPr lvl="0"/>
            <a:r>
              <a:rPr lang="en-US"/>
              <a:t>Click to edit Master text styles</a:t>
            </a:r>
          </a:p>
        </p:txBody>
      </p:sp>
      <p:sp>
        <p:nvSpPr>
          <p:cNvPr id="10" name="Pladsholder til sidefod 4">
            <a:extLst>
              <a:ext uri="{FF2B5EF4-FFF2-40B4-BE49-F238E27FC236}">
                <a16:creationId xmlns:a16="http://schemas.microsoft.com/office/drawing/2014/main" id="{93DC8143-7F79-4C40-A4C2-642B6A41CFB7}"/>
              </a:ext>
            </a:extLst>
          </p:cNvPr>
          <p:cNvSpPr>
            <a:spLocks noGrp="1"/>
          </p:cNvSpPr>
          <p:nvPr>
            <p:ph type="ftr" sz="quarter" idx="3"/>
          </p:nvPr>
        </p:nvSpPr>
        <p:spPr>
          <a:xfrm>
            <a:off x="1811547" y="6413500"/>
            <a:ext cx="9463177" cy="237600"/>
          </a:xfrm>
          <a:prstGeom prst="rect">
            <a:avLst/>
          </a:prstGeom>
        </p:spPr>
        <p:txBody>
          <a:bodyPr vert="horz" lIns="0" tIns="0" rIns="0" bIns="0" rtlCol="0" anchor="ctr"/>
          <a:lstStyle>
            <a:lvl1pPr algn="ctr">
              <a:defRPr sz="900">
                <a:solidFill>
                  <a:schemeClr val="tx1"/>
                </a:solidFill>
              </a:defRPr>
            </a:lvl1pPr>
          </a:lstStyle>
          <a:p>
            <a:r>
              <a:rPr lang="da-DK" dirty="0"/>
              <a:t>RØDE KORS / </a:t>
            </a:r>
            <a:r>
              <a:rPr lang="da-DK" dirty="0" err="1"/>
              <a:t>Titel‹nr</a:t>
            </a:r>
            <a:r>
              <a:rPr lang="da-DK" dirty="0"/>
              <a:t>.›</a:t>
            </a:r>
          </a:p>
        </p:txBody>
      </p:sp>
      <p:sp>
        <p:nvSpPr>
          <p:cNvPr id="12" name="Pladsholder til dato 3">
            <a:extLst>
              <a:ext uri="{FF2B5EF4-FFF2-40B4-BE49-F238E27FC236}">
                <a16:creationId xmlns:a16="http://schemas.microsoft.com/office/drawing/2014/main" id="{943D9A6B-0327-418A-83D5-52671D9ABCBA}"/>
              </a:ext>
            </a:extLst>
          </p:cNvPr>
          <p:cNvSpPr>
            <a:spLocks noGrp="1"/>
          </p:cNvSpPr>
          <p:nvPr>
            <p:ph type="dt" sz="half" idx="2"/>
          </p:nvPr>
        </p:nvSpPr>
        <p:spPr>
          <a:xfrm>
            <a:off x="838200" y="6413500"/>
            <a:ext cx="912962" cy="237601"/>
          </a:xfrm>
          <a:prstGeom prst="rect">
            <a:avLst/>
          </a:prstGeom>
        </p:spPr>
        <p:txBody>
          <a:bodyPr lIns="0"/>
          <a:lstStyle>
            <a:lvl1pPr>
              <a:defRPr sz="900"/>
            </a:lvl1pPr>
          </a:lstStyle>
          <a:p>
            <a:fld id="{6FB72AC1-64C1-4917-B439-55EEE5F25072}" type="datetime1">
              <a:rPr lang="da-DK" smtClean="0"/>
              <a:t>13-03-2025</a:t>
            </a:fld>
            <a:endParaRPr lang="da-DK" dirty="0"/>
          </a:p>
        </p:txBody>
      </p:sp>
    </p:spTree>
    <p:extLst>
      <p:ext uri="{BB962C8B-B14F-4D97-AF65-F5344CB8AC3E}">
        <p14:creationId xmlns:p14="http://schemas.microsoft.com/office/powerpoint/2010/main" val="2735673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9C5CF274-429E-4BFD-92F6-90572724E78C}"/>
              </a:ext>
            </a:extLst>
          </p:cNvPr>
          <p:cNvSpPr/>
          <p:nvPr userDrawn="1"/>
        </p:nvSpPr>
        <p:spPr>
          <a:xfrm>
            <a:off x="-3600" y="-3599"/>
            <a:ext cx="12195600" cy="6298074"/>
          </a:xfrm>
          <a:prstGeom prst="rect">
            <a:avLst/>
          </a:prstGeom>
          <a:solidFill>
            <a:srgbClr val="FAE3E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a:p>
        </p:txBody>
      </p:sp>
      <p:sp>
        <p:nvSpPr>
          <p:cNvPr id="2" name="Titel 1">
            <a:extLst>
              <a:ext uri="{FF2B5EF4-FFF2-40B4-BE49-F238E27FC236}">
                <a16:creationId xmlns:a16="http://schemas.microsoft.com/office/drawing/2014/main" id="{2CB9BBD7-7394-4172-9B0B-9A7C4B7BE8BF}"/>
              </a:ext>
            </a:extLst>
          </p:cNvPr>
          <p:cNvSpPr>
            <a:spLocks noGrp="1"/>
          </p:cNvSpPr>
          <p:nvPr>
            <p:ph type="title"/>
          </p:nvPr>
        </p:nvSpPr>
        <p:spPr/>
        <p:txBody>
          <a:bodyPr/>
          <a:lstStyle/>
          <a:p>
            <a:r>
              <a:rPr lang="en-US"/>
              <a:t>Click to edit Master title style</a:t>
            </a:r>
            <a:endParaRPr lang="da-DK" dirty="0"/>
          </a:p>
        </p:txBody>
      </p:sp>
      <p:sp>
        <p:nvSpPr>
          <p:cNvPr id="6" name="Pladsholder til slidenummer 5">
            <a:extLst>
              <a:ext uri="{FF2B5EF4-FFF2-40B4-BE49-F238E27FC236}">
                <a16:creationId xmlns:a16="http://schemas.microsoft.com/office/drawing/2014/main" id="{2C442DD6-30A8-40BD-B9AC-384E134E8004}"/>
              </a:ext>
            </a:extLst>
          </p:cNvPr>
          <p:cNvSpPr>
            <a:spLocks noGrp="1"/>
          </p:cNvSpPr>
          <p:nvPr>
            <p:ph type="sldNum" sz="quarter" idx="12"/>
          </p:nvPr>
        </p:nvSpPr>
        <p:spPr/>
        <p:txBody>
          <a:bodyPr/>
          <a:lstStyle/>
          <a:p>
            <a:fld id="{EBB150E2-5CD4-4507-BF34-7B9F9A3DCDCE}" type="slidenum">
              <a:rPr lang="da-DK" smtClean="0"/>
              <a:t>‹#›</a:t>
            </a:fld>
            <a:endParaRPr lang="da-DK"/>
          </a:p>
        </p:txBody>
      </p:sp>
      <p:sp>
        <p:nvSpPr>
          <p:cNvPr id="9" name="Text Placeholder 8">
            <a:extLst>
              <a:ext uri="{FF2B5EF4-FFF2-40B4-BE49-F238E27FC236}">
                <a16:creationId xmlns:a16="http://schemas.microsoft.com/office/drawing/2014/main" id="{97D844B9-17A6-4F5B-856D-0B8B612DC341}"/>
              </a:ext>
            </a:extLst>
          </p:cNvPr>
          <p:cNvSpPr>
            <a:spLocks noGrp="1"/>
          </p:cNvSpPr>
          <p:nvPr>
            <p:ph type="body" sz="quarter" idx="13"/>
          </p:nvPr>
        </p:nvSpPr>
        <p:spPr>
          <a:xfrm>
            <a:off x="838198" y="1798310"/>
            <a:ext cx="10534651" cy="4124818"/>
          </a:xfrm>
        </p:spPr>
        <p:txBody>
          <a:bodyPr/>
          <a:lstStyle>
            <a:lvl1pPr marL="0" indent="0" algn="ctr">
              <a:lnSpc>
                <a:spcPct val="120000"/>
              </a:lnSpc>
              <a:buNone/>
              <a:defRPr sz="2900" b="0"/>
            </a:lvl1pPr>
            <a:lvl2pPr marL="0" indent="0" algn="ctr">
              <a:buFontTx/>
              <a:buNone/>
              <a:defRPr sz="2200"/>
            </a:lvl2pPr>
            <a:lvl3pPr marL="0" indent="0" algn="ctr">
              <a:buFontTx/>
              <a:buNone/>
              <a:defRPr/>
            </a:lvl3pPr>
            <a:lvl4pPr marL="0" indent="0" algn="ctr">
              <a:buFontTx/>
              <a:buNone/>
              <a:defRPr/>
            </a:lvl4pPr>
            <a:lvl5pPr marL="0" indent="0" algn="ctr">
              <a:buFontTx/>
              <a:buNone/>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a-DK" noProof="0" dirty="0"/>
          </a:p>
        </p:txBody>
      </p:sp>
      <p:pic>
        <p:nvPicPr>
          <p:cNvPr id="11" name="Picture 2" descr="D:\Transfer\RødeKors\PPT\logo\lille logo.wmf">
            <a:extLst>
              <a:ext uri="{FF2B5EF4-FFF2-40B4-BE49-F238E27FC236}">
                <a16:creationId xmlns:a16="http://schemas.microsoft.com/office/drawing/2014/main" id="{05637EBD-3111-41EE-9663-54EA48E299AD}"/>
              </a:ext>
            </a:extLst>
          </p:cNvPr>
          <p:cNvPicPr>
            <a:picLocks noChangeAspect="1" noChangeArrowheads="1"/>
          </p:cNvPicPr>
          <p:nvPr userDrawn="1"/>
        </p:nvPicPr>
        <p:blipFill>
          <a:blip r:embed="rId2" cstate="screen"/>
          <a:srcRect/>
          <a:stretch>
            <a:fillRect/>
          </a:stretch>
        </p:blipFill>
        <p:spPr bwMode="auto">
          <a:xfrm>
            <a:off x="5930902" y="274934"/>
            <a:ext cx="349250" cy="349250"/>
          </a:xfrm>
          <a:prstGeom prst="rect">
            <a:avLst/>
          </a:prstGeom>
          <a:noFill/>
        </p:spPr>
      </p:pic>
      <p:sp>
        <p:nvSpPr>
          <p:cNvPr id="8" name="Pladsholder til sidefod 4">
            <a:extLst>
              <a:ext uri="{FF2B5EF4-FFF2-40B4-BE49-F238E27FC236}">
                <a16:creationId xmlns:a16="http://schemas.microsoft.com/office/drawing/2014/main" id="{86363A28-F07F-4A78-BFA0-53071ACFD14E}"/>
              </a:ext>
            </a:extLst>
          </p:cNvPr>
          <p:cNvSpPr>
            <a:spLocks noGrp="1"/>
          </p:cNvSpPr>
          <p:nvPr>
            <p:ph type="ftr" sz="quarter" idx="3"/>
          </p:nvPr>
        </p:nvSpPr>
        <p:spPr>
          <a:xfrm>
            <a:off x="1811547" y="6413500"/>
            <a:ext cx="9463177" cy="237600"/>
          </a:xfrm>
          <a:prstGeom prst="rect">
            <a:avLst/>
          </a:prstGeom>
        </p:spPr>
        <p:txBody>
          <a:bodyPr vert="horz" lIns="0" tIns="0" rIns="0" bIns="0" rtlCol="0" anchor="ctr"/>
          <a:lstStyle>
            <a:lvl1pPr algn="ctr">
              <a:defRPr sz="900">
                <a:solidFill>
                  <a:schemeClr val="tx1"/>
                </a:solidFill>
              </a:defRPr>
            </a:lvl1pPr>
          </a:lstStyle>
          <a:p>
            <a:r>
              <a:rPr lang="da-DK" dirty="0"/>
              <a:t>RØDE KORS / </a:t>
            </a:r>
            <a:r>
              <a:rPr lang="da-DK" dirty="0" err="1"/>
              <a:t>Titel‹nr</a:t>
            </a:r>
            <a:r>
              <a:rPr lang="da-DK" dirty="0"/>
              <a:t>.›</a:t>
            </a:r>
          </a:p>
        </p:txBody>
      </p:sp>
      <p:sp>
        <p:nvSpPr>
          <p:cNvPr id="10" name="Pladsholder til dato 3">
            <a:extLst>
              <a:ext uri="{FF2B5EF4-FFF2-40B4-BE49-F238E27FC236}">
                <a16:creationId xmlns:a16="http://schemas.microsoft.com/office/drawing/2014/main" id="{FF9ECF3D-964D-466F-B0C2-AAA8F02D15F0}"/>
              </a:ext>
            </a:extLst>
          </p:cNvPr>
          <p:cNvSpPr>
            <a:spLocks noGrp="1"/>
          </p:cNvSpPr>
          <p:nvPr>
            <p:ph type="dt" sz="half" idx="2"/>
          </p:nvPr>
        </p:nvSpPr>
        <p:spPr>
          <a:xfrm>
            <a:off x="838200" y="6413500"/>
            <a:ext cx="912962" cy="237601"/>
          </a:xfrm>
          <a:prstGeom prst="rect">
            <a:avLst/>
          </a:prstGeom>
        </p:spPr>
        <p:txBody>
          <a:bodyPr lIns="0"/>
          <a:lstStyle>
            <a:lvl1pPr>
              <a:defRPr sz="900"/>
            </a:lvl1pPr>
          </a:lstStyle>
          <a:p>
            <a:fld id="{21DF211F-05AB-4BBE-A850-811A6833A1BB}" type="datetime1">
              <a:rPr lang="da-DK" smtClean="0"/>
              <a:t>13-03-2025</a:t>
            </a:fld>
            <a:endParaRPr lang="da-DK" dirty="0"/>
          </a:p>
        </p:txBody>
      </p:sp>
    </p:spTree>
    <p:extLst>
      <p:ext uri="{BB962C8B-B14F-4D97-AF65-F5344CB8AC3E}">
        <p14:creationId xmlns:p14="http://schemas.microsoft.com/office/powerpoint/2010/main" val="2019788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to and bullet poi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D28EF3-A0BD-4185-BBDE-E9CEB3DBBD08}"/>
              </a:ext>
            </a:extLst>
          </p:cNvPr>
          <p:cNvSpPr>
            <a:spLocks noGrp="1"/>
          </p:cNvSpPr>
          <p:nvPr>
            <p:ph type="title"/>
          </p:nvPr>
        </p:nvSpPr>
        <p:spPr>
          <a:xfrm>
            <a:off x="838200" y="723900"/>
            <a:ext cx="4975746" cy="966788"/>
          </a:xfrm>
        </p:spPr>
        <p:txBody>
          <a:bodyPr/>
          <a:lstStyle/>
          <a:p>
            <a:r>
              <a:rPr lang="en-US"/>
              <a:t>Click to edit Master title style</a:t>
            </a:r>
            <a:endParaRPr lang="da-DK" dirty="0"/>
          </a:p>
        </p:txBody>
      </p:sp>
      <p:sp>
        <p:nvSpPr>
          <p:cNvPr id="3" name="Pladsholder til indhold 2">
            <a:extLst>
              <a:ext uri="{FF2B5EF4-FFF2-40B4-BE49-F238E27FC236}">
                <a16:creationId xmlns:a16="http://schemas.microsoft.com/office/drawing/2014/main" id="{CA6283E6-86E4-459A-ADEF-0528BFE12D39}"/>
              </a:ext>
            </a:extLst>
          </p:cNvPr>
          <p:cNvSpPr>
            <a:spLocks noGrp="1"/>
          </p:cNvSpPr>
          <p:nvPr>
            <p:ph sz="half" idx="1"/>
          </p:nvPr>
        </p:nvSpPr>
        <p:spPr>
          <a:xfrm>
            <a:off x="838200" y="1825625"/>
            <a:ext cx="4975746" cy="41184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Pladsholder til slidenummer 6">
            <a:extLst>
              <a:ext uri="{FF2B5EF4-FFF2-40B4-BE49-F238E27FC236}">
                <a16:creationId xmlns:a16="http://schemas.microsoft.com/office/drawing/2014/main" id="{8A9072FD-E5E2-4D12-B55B-F6EC927B1E69}"/>
              </a:ext>
            </a:extLst>
          </p:cNvPr>
          <p:cNvSpPr>
            <a:spLocks noGrp="1"/>
          </p:cNvSpPr>
          <p:nvPr>
            <p:ph type="sldNum" sz="quarter" idx="12"/>
          </p:nvPr>
        </p:nvSpPr>
        <p:spPr/>
        <p:txBody>
          <a:bodyPr/>
          <a:lstStyle/>
          <a:p>
            <a:fld id="{EBB150E2-5CD4-4507-BF34-7B9F9A3DCDCE}" type="slidenum">
              <a:rPr lang="da-DK" smtClean="0"/>
              <a:t>‹#›</a:t>
            </a:fld>
            <a:endParaRPr lang="da-DK"/>
          </a:p>
        </p:txBody>
      </p:sp>
      <p:pic>
        <p:nvPicPr>
          <p:cNvPr id="9" name="Picture 2" descr="D:\Transfer\RødeKors\PPT\logo\lille logo.wmf">
            <a:extLst>
              <a:ext uri="{FF2B5EF4-FFF2-40B4-BE49-F238E27FC236}">
                <a16:creationId xmlns:a16="http://schemas.microsoft.com/office/drawing/2014/main" id="{521A36FA-58A2-487E-A63F-67DAF8CB0529}"/>
              </a:ext>
            </a:extLst>
          </p:cNvPr>
          <p:cNvPicPr>
            <a:picLocks noChangeAspect="1" noChangeArrowheads="1"/>
          </p:cNvPicPr>
          <p:nvPr userDrawn="1"/>
        </p:nvPicPr>
        <p:blipFill>
          <a:blip r:embed="rId2" cstate="screen"/>
          <a:srcRect/>
          <a:stretch>
            <a:fillRect/>
          </a:stretch>
        </p:blipFill>
        <p:spPr bwMode="auto">
          <a:xfrm>
            <a:off x="5930902" y="274934"/>
            <a:ext cx="349250" cy="349250"/>
          </a:xfrm>
          <a:prstGeom prst="rect">
            <a:avLst/>
          </a:prstGeom>
          <a:noFill/>
        </p:spPr>
      </p:pic>
      <p:sp>
        <p:nvSpPr>
          <p:cNvPr id="11" name="Pladsholder til billede 10">
            <a:extLst>
              <a:ext uri="{FF2B5EF4-FFF2-40B4-BE49-F238E27FC236}">
                <a16:creationId xmlns:a16="http://schemas.microsoft.com/office/drawing/2014/main" id="{944D1E41-61E3-41B1-A5E1-39192B6B6785}"/>
              </a:ext>
            </a:extLst>
          </p:cNvPr>
          <p:cNvSpPr>
            <a:spLocks noGrp="1"/>
          </p:cNvSpPr>
          <p:nvPr>
            <p:ph type="pic" sz="quarter" idx="13"/>
          </p:nvPr>
        </p:nvSpPr>
        <p:spPr>
          <a:xfrm>
            <a:off x="6378056" y="0"/>
            <a:ext cx="5808203" cy="6176963"/>
          </a:xfrm>
          <a:solidFill>
            <a:schemeClr val="bg2">
              <a:lumMod val="75000"/>
            </a:schemeClr>
          </a:solidFill>
        </p:spPr>
        <p:txBody>
          <a:bodyPr/>
          <a:lstStyle/>
          <a:p>
            <a:r>
              <a:rPr lang="en-US"/>
              <a:t>Click icon to add picture</a:t>
            </a:r>
            <a:endParaRPr lang="da-DK"/>
          </a:p>
        </p:txBody>
      </p:sp>
      <p:sp>
        <p:nvSpPr>
          <p:cNvPr id="8" name="Pladsholder til sidefod 4">
            <a:extLst>
              <a:ext uri="{FF2B5EF4-FFF2-40B4-BE49-F238E27FC236}">
                <a16:creationId xmlns:a16="http://schemas.microsoft.com/office/drawing/2014/main" id="{56F4A340-1BCE-4462-8B1D-ECF9D62461C5}"/>
              </a:ext>
            </a:extLst>
          </p:cNvPr>
          <p:cNvSpPr>
            <a:spLocks noGrp="1"/>
          </p:cNvSpPr>
          <p:nvPr>
            <p:ph type="ftr" sz="quarter" idx="3"/>
          </p:nvPr>
        </p:nvSpPr>
        <p:spPr>
          <a:xfrm>
            <a:off x="1811547" y="6413500"/>
            <a:ext cx="9463177" cy="237600"/>
          </a:xfrm>
          <a:prstGeom prst="rect">
            <a:avLst/>
          </a:prstGeom>
        </p:spPr>
        <p:txBody>
          <a:bodyPr vert="horz" lIns="0" tIns="0" rIns="0" bIns="0" rtlCol="0" anchor="ctr"/>
          <a:lstStyle>
            <a:lvl1pPr algn="ctr">
              <a:defRPr sz="900">
                <a:solidFill>
                  <a:schemeClr val="tx1"/>
                </a:solidFill>
              </a:defRPr>
            </a:lvl1pPr>
          </a:lstStyle>
          <a:p>
            <a:r>
              <a:rPr lang="da-DK" dirty="0"/>
              <a:t>RØDE KORS / </a:t>
            </a:r>
            <a:r>
              <a:rPr lang="da-DK" dirty="0" err="1"/>
              <a:t>Titel‹nr</a:t>
            </a:r>
            <a:r>
              <a:rPr lang="da-DK" dirty="0"/>
              <a:t>.›</a:t>
            </a:r>
          </a:p>
        </p:txBody>
      </p:sp>
      <p:sp>
        <p:nvSpPr>
          <p:cNvPr id="10" name="Pladsholder til dato 3">
            <a:extLst>
              <a:ext uri="{FF2B5EF4-FFF2-40B4-BE49-F238E27FC236}">
                <a16:creationId xmlns:a16="http://schemas.microsoft.com/office/drawing/2014/main" id="{A20E8725-F9E3-48FF-84AC-BC1CDDF8F846}"/>
              </a:ext>
            </a:extLst>
          </p:cNvPr>
          <p:cNvSpPr>
            <a:spLocks noGrp="1"/>
          </p:cNvSpPr>
          <p:nvPr>
            <p:ph type="dt" sz="half" idx="2"/>
          </p:nvPr>
        </p:nvSpPr>
        <p:spPr>
          <a:xfrm>
            <a:off x="838200" y="6413500"/>
            <a:ext cx="912962" cy="237601"/>
          </a:xfrm>
          <a:prstGeom prst="rect">
            <a:avLst/>
          </a:prstGeom>
        </p:spPr>
        <p:txBody>
          <a:bodyPr lIns="0"/>
          <a:lstStyle>
            <a:lvl1pPr>
              <a:defRPr sz="900"/>
            </a:lvl1pPr>
          </a:lstStyle>
          <a:p>
            <a:fld id="{CFB3A590-8E54-4FDC-B85D-C849C5EBBC0D}" type="datetime1">
              <a:rPr lang="da-DK" smtClean="0"/>
              <a:t>13-03-2025</a:t>
            </a:fld>
            <a:endParaRPr lang="da-DK" dirty="0"/>
          </a:p>
        </p:txBody>
      </p:sp>
    </p:spTree>
    <p:extLst>
      <p:ext uri="{BB962C8B-B14F-4D97-AF65-F5344CB8AC3E}">
        <p14:creationId xmlns:p14="http://schemas.microsoft.com/office/powerpoint/2010/main" val="2258822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to and no bullet poi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D28EF3-A0BD-4185-BBDE-E9CEB3DBBD08}"/>
              </a:ext>
            </a:extLst>
          </p:cNvPr>
          <p:cNvSpPr>
            <a:spLocks noGrp="1"/>
          </p:cNvSpPr>
          <p:nvPr>
            <p:ph type="title"/>
          </p:nvPr>
        </p:nvSpPr>
        <p:spPr>
          <a:xfrm>
            <a:off x="838200" y="723900"/>
            <a:ext cx="4975746" cy="966788"/>
          </a:xfrm>
        </p:spPr>
        <p:txBody>
          <a:bodyPr/>
          <a:lstStyle/>
          <a:p>
            <a:r>
              <a:rPr lang="en-US"/>
              <a:t>Click to edit Master title style</a:t>
            </a:r>
            <a:endParaRPr lang="da-DK" dirty="0"/>
          </a:p>
        </p:txBody>
      </p:sp>
      <p:sp>
        <p:nvSpPr>
          <p:cNvPr id="3" name="Pladsholder til indhold 2">
            <a:extLst>
              <a:ext uri="{FF2B5EF4-FFF2-40B4-BE49-F238E27FC236}">
                <a16:creationId xmlns:a16="http://schemas.microsoft.com/office/drawing/2014/main" id="{CA6283E6-86E4-459A-ADEF-0528BFE12D39}"/>
              </a:ext>
            </a:extLst>
          </p:cNvPr>
          <p:cNvSpPr>
            <a:spLocks noGrp="1"/>
          </p:cNvSpPr>
          <p:nvPr>
            <p:ph sz="half" idx="1"/>
          </p:nvPr>
        </p:nvSpPr>
        <p:spPr>
          <a:xfrm>
            <a:off x="838200" y="1825625"/>
            <a:ext cx="4975746" cy="4117975"/>
          </a:xfrm>
        </p:spPr>
        <p:txBody>
          <a:bodyPr/>
          <a:lstStyle>
            <a:lvl1pPr marL="0" indent="0">
              <a:buNone/>
              <a:defRPr/>
            </a:lvl1pPr>
          </a:lstStyle>
          <a:p>
            <a:pPr lvl="0"/>
            <a:r>
              <a:rPr lang="en-US"/>
              <a:t>Click to edit Master text styles</a:t>
            </a:r>
          </a:p>
        </p:txBody>
      </p:sp>
      <p:sp>
        <p:nvSpPr>
          <p:cNvPr id="7" name="Pladsholder til slidenummer 6">
            <a:extLst>
              <a:ext uri="{FF2B5EF4-FFF2-40B4-BE49-F238E27FC236}">
                <a16:creationId xmlns:a16="http://schemas.microsoft.com/office/drawing/2014/main" id="{8A9072FD-E5E2-4D12-B55B-F6EC927B1E69}"/>
              </a:ext>
            </a:extLst>
          </p:cNvPr>
          <p:cNvSpPr>
            <a:spLocks noGrp="1"/>
          </p:cNvSpPr>
          <p:nvPr>
            <p:ph type="sldNum" sz="quarter" idx="12"/>
          </p:nvPr>
        </p:nvSpPr>
        <p:spPr/>
        <p:txBody>
          <a:bodyPr/>
          <a:lstStyle/>
          <a:p>
            <a:fld id="{EBB150E2-5CD4-4507-BF34-7B9F9A3DCDCE}" type="slidenum">
              <a:rPr lang="da-DK" smtClean="0"/>
              <a:t>‹#›</a:t>
            </a:fld>
            <a:endParaRPr lang="da-DK"/>
          </a:p>
        </p:txBody>
      </p:sp>
      <p:pic>
        <p:nvPicPr>
          <p:cNvPr id="9" name="Picture 2" descr="D:\Transfer\RødeKors\PPT\logo\lille logo.wmf">
            <a:extLst>
              <a:ext uri="{FF2B5EF4-FFF2-40B4-BE49-F238E27FC236}">
                <a16:creationId xmlns:a16="http://schemas.microsoft.com/office/drawing/2014/main" id="{521A36FA-58A2-487E-A63F-67DAF8CB0529}"/>
              </a:ext>
            </a:extLst>
          </p:cNvPr>
          <p:cNvPicPr>
            <a:picLocks noChangeAspect="1" noChangeArrowheads="1"/>
          </p:cNvPicPr>
          <p:nvPr userDrawn="1"/>
        </p:nvPicPr>
        <p:blipFill>
          <a:blip r:embed="rId2" cstate="screen"/>
          <a:srcRect/>
          <a:stretch>
            <a:fillRect/>
          </a:stretch>
        </p:blipFill>
        <p:spPr bwMode="auto">
          <a:xfrm>
            <a:off x="5930902" y="274934"/>
            <a:ext cx="349250" cy="349250"/>
          </a:xfrm>
          <a:prstGeom prst="rect">
            <a:avLst/>
          </a:prstGeom>
          <a:noFill/>
        </p:spPr>
      </p:pic>
      <p:sp>
        <p:nvSpPr>
          <p:cNvPr id="11" name="Pladsholder til billede 10">
            <a:extLst>
              <a:ext uri="{FF2B5EF4-FFF2-40B4-BE49-F238E27FC236}">
                <a16:creationId xmlns:a16="http://schemas.microsoft.com/office/drawing/2014/main" id="{944D1E41-61E3-41B1-A5E1-39192B6B6785}"/>
              </a:ext>
            </a:extLst>
          </p:cNvPr>
          <p:cNvSpPr>
            <a:spLocks noGrp="1"/>
          </p:cNvSpPr>
          <p:nvPr>
            <p:ph type="pic" sz="quarter" idx="13"/>
          </p:nvPr>
        </p:nvSpPr>
        <p:spPr>
          <a:xfrm>
            <a:off x="6378056" y="0"/>
            <a:ext cx="5808203" cy="6176963"/>
          </a:xfrm>
          <a:solidFill>
            <a:schemeClr val="bg2">
              <a:lumMod val="75000"/>
            </a:schemeClr>
          </a:solidFill>
        </p:spPr>
        <p:txBody>
          <a:bodyPr/>
          <a:lstStyle/>
          <a:p>
            <a:r>
              <a:rPr lang="en-US"/>
              <a:t>Click icon to add picture</a:t>
            </a:r>
            <a:endParaRPr lang="da-DK"/>
          </a:p>
        </p:txBody>
      </p:sp>
      <p:sp>
        <p:nvSpPr>
          <p:cNvPr id="8" name="Pladsholder til sidefod 4">
            <a:extLst>
              <a:ext uri="{FF2B5EF4-FFF2-40B4-BE49-F238E27FC236}">
                <a16:creationId xmlns:a16="http://schemas.microsoft.com/office/drawing/2014/main" id="{88FBF89E-77C3-46BD-8E98-70A4253C5A19}"/>
              </a:ext>
            </a:extLst>
          </p:cNvPr>
          <p:cNvSpPr>
            <a:spLocks noGrp="1"/>
          </p:cNvSpPr>
          <p:nvPr>
            <p:ph type="ftr" sz="quarter" idx="3"/>
          </p:nvPr>
        </p:nvSpPr>
        <p:spPr>
          <a:xfrm>
            <a:off x="1811547" y="6413500"/>
            <a:ext cx="9463177" cy="237600"/>
          </a:xfrm>
          <a:prstGeom prst="rect">
            <a:avLst/>
          </a:prstGeom>
        </p:spPr>
        <p:txBody>
          <a:bodyPr vert="horz" lIns="0" tIns="0" rIns="0" bIns="0" rtlCol="0" anchor="ctr"/>
          <a:lstStyle>
            <a:lvl1pPr algn="ctr">
              <a:defRPr sz="900">
                <a:solidFill>
                  <a:schemeClr val="tx1"/>
                </a:solidFill>
              </a:defRPr>
            </a:lvl1pPr>
          </a:lstStyle>
          <a:p>
            <a:r>
              <a:rPr lang="da-DK" dirty="0"/>
              <a:t>RØDE KORS / </a:t>
            </a:r>
            <a:r>
              <a:rPr lang="da-DK" dirty="0" err="1"/>
              <a:t>Titel‹nr</a:t>
            </a:r>
            <a:r>
              <a:rPr lang="da-DK" dirty="0"/>
              <a:t>.›</a:t>
            </a:r>
          </a:p>
        </p:txBody>
      </p:sp>
      <p:sp>
        <p:nvSpPr>
          <p:cNvPr id="10" name="Pladsholder til dato 3">
            <a:extLst>
              <a:ext uri="{FF2B5EF4-FFF2-40B4-BE49-F238E27FC236}">
                <a16:creationId xmlns:a16="http://schemas.microsoft.com/office/drawing/2014/main" id="{291C6B8A-810C-4DAE-B04B-CDD197640B4C}"/>
              </a:ext>
            </a:extLst>
          </p:cNvPr>
          <p:cNvSpPr>
            <a:spLocks noGrp="1"/>
          </p:cNvSpPr>
          <p:nvPr>
            <p:ph type="dt" sz="half" idx="2"/>
          </p:nvPr>
        </p:nvSpPr>
        <p:spPr>
          <a:xfrm>
            <a:off x="838200" y="6413500"/>
            <a:ext cx="912962" cy="237601"/>
          </a:xfrm>
          <a:prstGeom prst="rect">
            <a:avLst/>
          </a:prstGeom>
        </p:spPr>
        <p:txBody>
          <a:bodyPr lIns="0"/>
          <a:lstStyle>
            <a:lvl1pPr>
              <a:defRPr sz="900"/>
            </a:lvl1pPr>
          </a:lstStyle>
          <a:p>
            <a:fld id="{FC7085C9-0478-4518-B02F-5B5636B301F5}" type="datetime1">
              <a:rPr lang="da-DK" smtClean="0"/>
              <a:t>13-03-2025</a:t>
            </a:fld>
            <a:endParaRPr lang="da-DK" dirty="0"/>
          </a:p>
        </p:txBody>
      </p:sp>
    </p:spTree>
    <p:extLst>
      <p:ext uri="{BB962C8B-B14F-4D97-AF65-F5344CB8AC3E}">
        <p14:creationId xmlns:p14="http://schemas.microsoft.com/office/powerpoint/2010/main" val="1476973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gram and bullet poi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D28EF3-A0BD-4185-BBDE-E9CEB3DBBD08}"/>
              </a:ext>
            </a:extLst>
          </p:cNvPr>
          <p:cNvSpPr>
            <a:spLocks noGrp="1"/>
          </p:cNvSpPr>
          <p:nvPr>
            <p:ph type="title"/>
          </p:nvPr>
        </p:nvSpPr>
        <p:spPr>
          <a:xfrm>
            <a:off x="838200" y="723900"/>
            <a:ext cx="4975746" cy="966788"/>
          </a:xfrm>
        </p:spPr>
        <p:txBody>
          <a:bodyPr/>
          <a:lstStyle/>
          <a:p>
            <a:r>
              <a:rPr lang="en-US"/>
              <a:t>Click to edit Master title style</a:t>
            </a:r>
            <a:endParaRPr lang="da-DK" dirty="0"/>
          </a:p>
        </p:txBody>
      </p:sp>
      <p:sp>
        <p:nvSpPr>
          <p:cNvPr id="3" name="Pladsholder til indhold 2">
            <a:extLst>
              <a:ext uri="{FF2B5EF4-FFF2-40B4-BE49-F238E27FC236}">
                <a16:creationId xmlns:a16="http://schemas.microsoft.com/office/drawing/2014/main" id="{CA6283E6-86E4-459A-ADEF-0528BFE12D39}"/>
              </a:ext>
            </a:extLst>
          </p:cNvPr>
          <p:cNvSpPr>
            <a:spLocks noGrp="1"/>
          </p:cNvSpPr>
          <p:nvPr>
            <p:ph sz="half" idx="1"/>
          </p:nvPr>
        </p:nvSpPr>
        <p:spPr>
          <a:xfrm>
            <a:off x="838200" y="1825625"/>
            <a:ext cx="4975746" cy="41184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Pladsholder til slidenummer 6">
            <a:extLst>
              <a:ext uri="{FF2B5EF4-FFF2-40B4-BE49-F238E27FC236}">
                <a16:creationId xmlns:a16="http://schemas.microsoft.com/office/drawing/2014/main" id="{8A9072FD-E5E2-4D12-B55B-F6EC927B1E69}"/>
              </a:ext>
            </a:extLst>
          </p:cNvPr>
          <p:cNvSpPr>
            <a:spLocks noGrp="1"/>
          </p:cNvSpPr>
          <p:nvPr>
            <p:ph type="sldNum" sz="quarter" idx="12"/>
          </p:nvPr>
        </p:nvSpPr>
        <p:spPr/>
        <p:txBody>
          <a:bodyPr/>
          <a:lstStyle/>
          <a:p>
            <a:fld id="{EBB150E2-5CD4-4507-BF34-7B9F9A3DCDCE}" type="slidenum">
              <a:rPr lang="da-DK" smtClean="0"/>
              <a:t>‹#›</a:t>
            </a:fld>
            <a:endParaRPr lang="da-DK"/>
          </a:p>
        </p:txBody>
      </p:sp>
      <p:pic>
        <p:nvPicPr>
          <p:cNvPr id="9" name="Picture 2" descr="D:\Transfer\RødeKors\PPT\logo\lille logo.wmf">
            <a:extLst>
              <a:ext uri="{FF2B5EF4-FFF2-40B4-BE49-F238E27FC236}">
                <a16:creationId xmlns:a16="http://schemas.microsoft.com/office/drawing/2014/main" id="{521A36FA-58A2-487E-A63F-67DAF8CB0529}"/>
              </a:ext>
            </a:extLst>
          </p:cNvPr>
          <p:cNvPicPr>
            <a:picLocks noChangeAspect="1" noChangeArrowheads="1"/>
          </p:cNvPicPr>
          <p:nvPr userDrawn="1"/>
        </p:nvPicPr>
        <p:blipFill>
          <a:blip r:embed="rId2" cstate="screen"/>
          <a:srcRect/>
          <a:stretch>
            <a:fillRect/>
          </a:stretch>
        </p:blipFill>
        <p:spPr bwMode="auto">
          <a:xfrm>
            <a:off x="5930902" y="274934"/>
            <a:ext cx="349250" cy="349250"/>
          </a:xfrm>
          <a:prstGeom prst="rect">
            <a:avLst/>
          </a:prstGeom>
          <a:noFill/>
        </p:spPr>
      </p:pic>
      <p:sp>
        <p:nvSpPr>
          <p:cNvPr id="5" name="Pladsholder til diagram 4">
            <a:extLst>
              <a:ext uri="{FF2B5EF4-FFF2-40B4-BE49-F238E27FC236}">
                <a16:creationId xmlns:a16="http://schemas.microsoft.com/office/drawing/2014/main" id="{DA849CC6-76E9-40A0-8542-1158573A6EBC}"/>
              </a:ext>
            </a:extLst>
          </p:cNvPr>
          <p:cNvSpPr>
            <a:spLocks noGrp="1"/>
          </p:cNvSpPr>
          <p:nvPr>
            <p:ph type="chart" sz="quarter" idx="13"/>
          </p:nvPr>
        </p:nvSpPr>
        <p:spPr>
          <a:xfrm>
            <a:off x="6378052" y="723900"/>
            <a:ext cx="4975746" cy="5220125"/>
          </a:xfrm>
        </p:spPr>
        <p:txBody>
          <a:bodyPr/>
          <a:lstStyle/>
          <a:p>
            <a:r>
              <a:rPr lang="en-US"/>
              <a:t>Click icon to add chart</a:t>
            </a:r>
            <a:endParaRPr lang="da-DK"/>
          </a:p>
        </p:txBody>
      </p:sp>
      <p:sp>
        <p:nvSpPr>
          <p:cNvPr id="8" name="Pladsholder til sidefod 4">
            <a:extLst>
              <a:ext uri="{FF2B5EF4-FFF2-40B4-BE49-F238E27FC236}">
                <a16:creationId xmlns:a16="http://schemas.microsoft.com/office/drawing/2014/main" id="{BC6B887E-EFAF-4A44-98E0-3A32A8E8C6E4}"/>
              </a:ext>
            </a:extLst>
          </p:cNvPr>
          <p:cNvSpPr>
            <a:spLocks noGrp="1"/>
          </p:cNvSpPr>
          <p:nvPr>
            <p:ph type="ftr" sz="quarter" idx="3"/>
          </p:nvPr>
        </p:nvSpPr>
        <p:spPr>
          <a:xfrm>
            <a:off x="1811547" y="6413500"/>
            <a:ext cx="9463177" cy="237600"/>
          </a:xfrm>
          <a:prstGeom prst="rect">
            <a:avLst/>
          </a:prstGeom>
        </p:spPr>
        <p:txBody>
          <a:bodyPr vert="horz" lIns="0" tIns="0" rIns="0" bIns="0" rtlCol="0" anchor="ctr"/>
          <a:lstStyle>
            <a:lvl1pPr algn="ctr">
              <a:defRPr sz="900">
                <a:solidFill>
                  <a:schemeClr val="tx1"/>
                </a:solidFill>
              </a:defRPr>
            </a:lvl1pPr>
          </a:lstStyle>
          <a:p>
            <a:r>
              <a:rPr lang="da-DK" dirty="0"/>
              <a:t>RØDE KORS / </a:t>
            </a:r>
            <a:r>
              <a:rPr lang="da-DK" dirty="0" err="1"/>
              <a:t>Titel‹nr</a:t>
            </a:r>
            <a:r>
              <a:rPr lang="da-DK" dirty="0"/>
              <a:t>.›</a:t>
            </a:r>
          </a:p>
        </p:txBody>
      </p:sp>
      <p:sp>
        <p:nvSpPr>
          <p:cNvPr id="10" name="Pladsholder til dato 3">
            <a:extLst>
              <a:ext uri="{FF2B5EF4-FFF2-40B4-BE49-F238E27FC236}">
                <a16:creationId xmlns:a16="http://schemas.microsoft.com/office/drawing/2014/main" id="{E33598D3-555C-4E88-87FE-387F4545B677}"/>
              </a:ext>
            </a:extLst>
          </p:cNvPr>
          <p:cNvSpPr>
            <a:spLocks noGrp="1"/>
          </p:cNvSpPr>
          <p:nvPr>
            <p:ph type="dt" sz="half" idx="2"/>
          </p:nvPr>
        </p:nvSpPr>
        <p:spPr>
          <a:xfrm>
            <a:off x="838200" y="6413500"/>
            <a:ext cx="912962" cy="237601"/>
          </a:xfrm>
          <a:prstGeom prst="rect">
            <a:avLst/>
          </a:prstGeom>
        </p:spPr>
        <p:txBody>
          <a:bodyPr lIns="0"/>
          <a:lstStyle>
            <a:lvl1pPr>
              <a:defRPr sz="900"/>
            </a:lvl1pPr>
          </a:lstStyle>
          <a:p>
            <a:fld id="{98FC2236-03B6-4043-84A0-5899239D848D}" type="datetime1">
              <a:rPr lang="da-DK" smtClean="0"/>
              <a:t>13-03-2025</a:t>
            </a:fld>
            <a:endParaRPr lang="da-DK" dirty="0"/>
          </a:p>
        </p:txBody>
      </p:sp>
    </p:spTree>
    <p:extLst>
      <p:ext uri="{BB962C8B-B14F-4D97-AF65-F5344CB8AC3E}">
        <p14:creationId xmlns:p14="http://schemas.microsoft.com/office/powerpoint/2010/main" val="2981500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5.pn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3.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FE2679A9-4ADB-4ED9-8CDE-02480445D605}"/>
              </a:ext>
            </a:extLst>
          </p:cNvPr>
          <p:cNvSpPr>
            <a:spLocks noGrp="1"/>
          </p:cNvSpPr>
          <p:nvPr>
            <p:ph type="title"/>
          </p:nvPr>
        </p:nvSpPr>
        <p:spPr>
          <a:xfrm>
            <a:off x="838200" y="723900"/>
            <a:ext cx="10515600" cy="966788"/>
          </a:xfrm>
          <a:prstGeom prst="rect">
            <a:avLst/>
          </a:prstGeom>
        </p:spPr>
        <p:txBody>
          <a:bodyPr vert="horz" lIns="0" tIns="0" rIns="0" bIns="0" rtlCol="0" anchor="t">
            <a:norm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91184E77-2E32-4FF5-AF83-21D0F76F39B3}"/>
              </a:ext>
            </a:extLst>
          </p:cNvPr>
          <p:cNvSpPr>
            <a:spLocks noGrp="1"/>
          </p:cNvSpPr>
          <p:nvPr>
            <p:ph type="body" idx="1"/>
          </p:nvPr>
        </p:nvSpPr>
        <p:spPr>
          <a:xfrm>
            <a:off x="838200" y="1825625"/>
            <a:ext cx="10515600" cy="4394200"/>
          </a:xfrm>
          <a:prstGeom prst="rect">
            <a:avLst/>
          </a:prstGeom>
        </p:spPr>
        <p:txBody>
          <a:bodyPr vert="horz" lIns="0" tIns="0" rIns="0" bIns="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p:txBody>
      </p:sp>
      <p:sp>
        <p:nvSpPr>
          <p:cNvPr id="5" name="Pladsholder til sidefod 4">
            <a:extLst>
              <a:ext uri="{FF2B5EF4-FFF2-40B4-BE49-F238E27FC236}">
                <a16:creationId xmlns:a16="http://schemas.microsoft.com/office/drawing/2014/main" id="{BA706337-FF39-452E-8616-917F4FB82A5A}"/>
              </a:ext>
            </a:extLst>
          </p:cNvPr>
          <p:cNvSpPr>
            <a:spLocks noGrp="1"/>
          </p:cNvSpPr>
          <p:nvPr>
            <p:ph type="ftr" sz="quarter" idx="3"/>
          </p:nvPr>
        </p:nvSpPr>
        <p:spPr>
          <a:xfrm>
            <a:off x="1811547" y="6413500"/>
            <a:ext cx="9463177" cy="237600"/>
          </a:xfrm>
          <a:prstGeom prst="rect">
            <a:avLst/>
          </a:prstGeom>
        </p:spPr>
        <p:txBody>
          <a:bodyPr vert="horz" lIns="0" tIns="0" rIns="0" bIns="0" rtlCol="0" anchor="ctr"/>
          <a:lstStyle>
            <a:lvl1pPr algn="ctr">
              <a:defRPr sz="900">
                <a:solidFill>
                  <a:schemeClr val="tx1"/>
                </a:solidFill>
              </a:defRPr>
            </a:lvl1pPr>
          </a:lstStyle>
          <a:p>
            <a:r>
              <a:rPr lang="da-DK" dirty="0"/>
              <a:t>RØDE KORS / </a:t>
            </a:r>
            <a:r>
              <a:rPr lang="da-DK" dirty="0" err="1"/>
              <a:t>Titel‹nr</a:t>
            </a:r>
            <a:r>
              <a:rPr lang="da-DK" dirty="0"/>
              <a:t>.›</a:t>
            </a:r>
          </a:p>
        </p:txBody>
      </p:sp>
      <p:sp>
        <p:nvSpPr>
          <p:cNvPr id="6" name="Pladsholder til slidenummer 5">
            <a:extLst>
              <a:ext uri="{FF2B5EF4-FFF2-40B4-BE49-F238E27FC236}">
                <a16:creationId xmlns:a16="http://schemas.microsoft.com/office/drawing/2014/main" id="{712D3309-6954-413D-B298-742741EAB476}"/>
              </a:ext>
            </a:extLst>
          </p:cNvPr>
          <p:cNvSpPr>
            <a:spLocks noGrp="1"/>
          </p:cNvSpPr>
          <p:nvPr>
            <p:ph type="sldNum" sz="quarter" idx="4"/>
          </p:nvPr>
        </p:nvSpPr>
        <p:spPr>
          <a:xfrm>
            <a:off x="11372850" y="6413500"/>
            <a:ext cx="381000" cy="237600"/>
          </a:xfrm>
          <a:prstGeom prst="rect">
            <a:avLst/>
          </a:prstGeom>
        </p:spPr>
        <p:txBody>
          <a:bodyPr vert="horz" lIns="0" tIns="0" rIns="0" bIns="0" rtlCol="0" anchor="ctr"/>
          <a:lstStyle>
            <a:lvl1pPr algn="r">
              <a:defRPr sz="900">
                <a:solidFill>
                  <a:schemeClr val="tx1"/>
                </a:solidFill>
              </a:defRPr>
            </a:lvl1pPr>
          </a:lstStyle>
          <a:p>
            <a:fld id="{EBB150E2-5CD4-4507-BF34-7B9F9A3DCDCE}" type="slidenum">
              <a:rPr lang="da-DK" smtClean="0"/>
              <a:pPr/>
              <a:t>‹#›</a:t>
            </a:fld>
            <a:endParaRPr lang="da-DK"/>
          </a:p>
        </p:txBody>
      </p:sp>
      <p:sp>
        <p:nvSpPr>
          <p:cNvPr id="7" name="Pladsholder til dato 3">
            <a:extLst>
              <a:ext uri="{FF2B5EF4-FFF2-40B4-BE49-F238E27FC236}">
                <a16:creationId xmlns:a16="http://schemas.microsoft.com/office/drawing/2014/main" id="{6D66C944-981F-4BC8-B567-4E7A217A0271}"/>
              </a:ext>
            </a:extLst>
          </p:cNvPr>
          <p:cNvSpPr>
            <a:spLocks noGrp="1"/>
          </p:cNvSpPr>
          <p:nvPr>
            <p:ph type="dt" sz="half" idx="2"/>
          </p:nvPr>
        </p:nvSpPr>
        <p:spPr>
          <a:xfrm>
            <a:off x="838200" y="6413500"/>
            <a:ext cx="912962" cy="237601"/>
          </a:xfrm>
          <a:prstGeom prst="rect">
            <a:avLst/>
          </a:prstGeom>
        </p:spPr>
        <p:txBody>
          <a:bodyPr lIns="0"/>
          <a:lstStyle>
            <a:lvl1pPr>
              <a:defRPr sz="900"/>
            </a:lvl1pPr>
          </a:lstStyle>
          <a:p>
            <a:fld id="{19A6D9D2-2A29-440E-B9E2-63B46872BAC4}" type="datetime1">
              <a:rPr lang="da-DK" smtClean="0"/>
              <a:t>13-03-2025</a:t>
            </a:fld>
            <a:endParaRPr lang="da-DK" dirty="0"/>
          </a:p>
        </p:txBody>
      </p:sp>
    </p:spTree>
    <p:extLst>
      <p:ext uri="{BB962C8B-B14F-4D97-AF65-F5344CB8AC3E}">
        <p14:creationId xmlns:p14="http://schemas.microsoft.com/office/powerpoint/2010/main" val="290811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0" r:id="rId4"/>
    <p:sldLayoutId id="2147483662" r:id="rId5"/>
    <p:sldLayoutId id="2147483663" r:id="rId6"/>
    <p:sldLayoutId id="2147483652" r:id="rId7"/>
    <p:sldLayoutId id="2147483664" r:id="rId8"/>
    <p:sldLayoutId id="2147483665" r:id="rId9"/>
    <p:sldLayoutId id="2147483666" r:id="rId10"/>
    <p:sldLayoutId id="2147483653" r:id="rId11"/>
    <p:sldLayoutId id="2147483667" r:id="rId12"/>
    <p:sldLayoutId id="2147483654" r:id="rId13"/>
    <p:sldLayoutId id="2147483672" r:id="rId14"/>
    <p:sldLayoutId id="2147483669" r:id="rId15"/>
    <p:sldLayoutId id="2147483670" r:id="rId16"/>
    <p:sldLayoutId id="2147483671" r:id="rId17"/>
    <p:sldLayoutId id="2147483668" r:id="rId18"/>
    <p:sldLayoutId id="2147483655" r:id="rId19"/>
  </p:sldLayoutIdLst>
  <p:hf hdr="0"/>
  <p:txStyles>
    <p:titleStyle>
      <a:lvl1pPr algn="ctr" defTabSz="914400" rtl="0" eaLnBrk="1" latinLnBrk="0" hangingPunct="1">
        <a:lnSpc>
          <a:spcPct val="90000"/>
        </a:lnSpc>
        <a:spcBef>
          <a:spcPct val="0"/>
        </a:spcBef>
        <a:buNone/>
        <a:defRPr sz="2900" b="1" kern="1200" baseline="0">
          <a:solidFill>
            <a:schemeClr val="tx1"/>
          </a:solidFill>
          <a:latin typeface="+mj-lt"/>
          <a:ea typeface="+mj-ea"/>
          <a:cs typeface="+mj-cs"/>
        </a:defRPr>
      </a:lvl1pPr>
    </p:titleStyle>
    <p:bodyStyle>
      <a:lvl1pPr marL="284400" indent="-2844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586800" indent="-334800" algn="l" defTabSz="914400" rtl="0" eaLnBrk="1" latinLnBrk="0" hangingPunct="1">
        <a:lnSpc>
          <a:spcPct val="110000"/>
        </a:lnSpc>
        <a:spcBef>
          <a:spcPts val="0"/>
        </a:spcBef>
        <a:buFont typeface="Verdana" panose="020B0604030504040204" pitchFamily="34" charset="0"/>
        <a:buChar char="‒"/>
        <a:defRPr sz="1800" kern="1200">
          <a:solidFill>
            <a:schemeClr val="tx1"/>
          </a:solidFill>
          <a:latin typeface="+mn-lt"/>
          <a:ea typeface="+mn-ea"/>
          <a:cs typeface="+mn-cs"/>
        </a:defRPr>
      </a:lvl2pPr>
      <a:lvl3pPr marL="853200" indent="-270000" algn="l" defTabSz="914400" rtl="0" eaLnBrk="1" latinLnBrk="0" hangingPunct="1">
        <a:lnSpc>
          <a:spcPct val="110000"/>
        </a:lnSpc>
        <a:spcBef>
          <a:spcPts val="0"/>
        </a:spcBef>
        <a:buFont typeface="Verdana" panose="020B0604030504040204" pitchFamily="34" charset="0"/>
        <a:buChar char="‒"/>
        <a:defRPr sz="1600" kern="1200">
          <a:solidFill>
            <a:schemeClr val="tx1"/>
          </a:solidFill>
          <a:latin typeface="+mn-lt"/>
          <a:ea typeface="+mn-ea"/>
          <a:cs typeface="+mn-cs"/>
        </a:defRPr>
      </a:lvl3pPr>
      <a:lvl4pPr marL="1112400" indent="-248400" algn="l" defTabSz="914400" rtl="0" eaLnBrk="1" latinLnBrk="0" hangingPunct="1">
        <a:lnSpc>
          <a:spcPct val="110000"/>
        </a:lnSpc>
        <a:spcBef>
          <a:spcPts val="0"/>
        </a:spcBef>
        <a:buFont typeface="Verdana" panose="020B060403050404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FE2679A9-4ADB-4ED9-8CDE-02480445D605}"/>
              </a:ext>
            </a:extLst>
          </p:cNvPr>
          <p:cNvSpPr>
            <a:spLocks noGrp="1"/>
          </p:cNvSpPr>
          <p:nvPr>
            <p:ph type="title"/>
          </p:nvPr>
        </p:nvSpPr>
        <p:spPr>
          <a:xfrm>
            <a:off x="838200" y="723900"/>
            <a:ext cx="10515600" cy="966788"/>
          </a:xfrm>
          <a:prstGeom prst="rect">
            <a:avLst/>
          </a:prstGeom>
        </p:spPr>
        <p:txBody>
          <a:bodyPr vert="horz" lIns="0" tIns="0" rIns="0" bIns="0" rtlCol="0" anchor="t">
            <a:norm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91184E77-2E32-4FF5-AF83-21D0F76F39B3}"/>
              </a:ext>
            </a:extLst>
          </p:cNvPr>
          <p:cNvSpPr>
            <a:spLocks noGrp="1"/>
          </p:cNvSpPr>
          <p:nvPr>
            <p:ph type="body" idx="1"/>
          </p:nvPr>
        </p:nvSpPr>
        <p:spPr>
          <a:xfrm>
            <a:off x="838200" y="1825625"/>
            <a:ext cx="10515600" cy="4394200"/>
          </a:xfrm>
          <a:prstGeom prst="rect">
            <a:avLst/>
          </a:prstGeom>
        </p:spPr>
        <p:txBody>
          <a:bodyPr vert="horz" lIns="0" tIns="0" rIns="0" bIns="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p:txBody>
      </p:sp>
      <p:sp>
        <p:nvSpPr>
          <p:cNvPr id="5" name="Pladsholder til sidefod 4">
            <a:extLst>
              <a:ext uri="{FF2B5EF4-FFF2-40B4-BE49-F238E27FC236}">
                <a16:creationId xmlns:a16="http://schemas.microsoft.com/office/drawing/2014/main" id="{BA706337-FF39-452E-8616-917F4FB82A5A}"/>
              </a:ext>
            </a:extLst>
          </p:cNvPr>
          <p:cNvSpPr>
            <a:spLocks noGrp="1"/>
          </p:cNvSpPr>
          <p:nvPr>
            <p:ph type="ftr" sz="quarter" idx="3"/>
          </p:nvPr>
        </p:nvSpPr>
        <p:spPr>
          <a:xfrm>
            <a:off x="1811547" y="6413500"/>
            <a:ext cx="9463177" cy="237600"/>
          </a:xfrm>
          <a:prstGeom prst="rect">
            <a:avLst/>
          </a:prstGeom>
        </p:spPr>
        <p:txBody>
          <a:bodyPr vert="horz" lIns="0" tIns="0" rIns="0" bIns="0" rtlCol="0" anchor="ctr"/>
          <a:lstStyle>
            <a:lvl1pPr algn="ctr">
              <a:defRPr sz="900">
                <a:solidFill>
                  <a:schemeClr val="tx1"/>
                </a:solidFill>
              </a:defRPr>
            </a:lvl1pPr>
          </a:lstStyle>
          <a:p>
            <a:r>
              <a:rPr lang="da-DK" dirty="0"/>
              <a:t>RØDE KORS / </a:t>
            </a:r>
            <a:r>
              <a:rPr lang="da-DK" dirty="0" err="1"/>
              <a:t>Titel‹nr</a:t>
            </a:r>
            <a:r>
              <a:rPr lang="da-DK" dirty="0"/>
              <a:t>.›</a:t>
            </a:r>
          </a:p>
        </p:txBody>
      </p:sp>
      <p:sp>
        <p:nvSpPr>
          <p:cNvPr id="6" name="Pladsholder til slidenummer 5">
            <a:extLst>
              <a:ext uri="{FF2B5EF4-FFF2-40B4-BE49-F238E27FC236}">
                <a16:creationId xmlns:a16="http://schemas.microsoft.com/office/drawing/2014/main" id="{712D3309-6954-413D-B298-742741EAB476}"/>
              </a:ext>
            </a:extLst>
          </p:cNvPr>
          <p:cNvSpPr>
            <a:spLocks noGrp="1"/>
          </p:cNvSpPr>
          <p:nvPr>
            <p:ph type="sldNum" sz="quarter" idx="4"/>
          </p:nvPr>
        </p:nvSpPr>
        <p:spPr>
          <a:xfrm>
            <a:off x="11372850" y="6413500"/>
            <a:ext cx="381000" cy="237600"/>
          </a:xfrm>
          <a:prstGeom prst="rect">
            <a:avLst/>
          </a:prstGeom>
        </p:spPr>
        <p:txBody>
          <a:bodyPr vert="horz" lIns="0" tIns="0" rIns="0" bIns="0" rtlCol="0" anchor="ctr"/>
          <a:lstStyle>
            <a:lvl1pPr algn="r">
              <a:defRPr sz="900">
                <a:solidFill>
                  <a:schemeClr val="tx1"/>
                </a:solidFill>
              </a:defRPr>
            </a:lvl1pPr>
          </a:lstStyle>
          <a:p>
            <a:fld id="{EBB150E2-5CD4-4507-BF34-7B9F9A3DCDCE}" type="slidenum">
              <a:rPr lang="da-DK" smtClean="0"/>
              <a:pPr/>
              <a:t>‹#›</a:t>
            </a:fld>
            <a:endParaRPr lang="da-DK"/>
          </a:p>
        </p:txBody>
      </p:sp>
      <p:sp>
        <p:nvSpPr>
          <p:cNvPr id="7" name="Pladsholder til dato 3">
            <a:extLst>
              <a:ext uri="{FF2B5EF4-FFF2-40B4-BE49-F238E27FC236}">
                <a16:creationId xmlns:a16="http://schemas.microsoft.com/office/drawing/2014/main" id="{6D66C944-981F-4BC8-B567-4E7A217A0271}"/>
              </a:ext>
            </a:extLst>
          </p:cNvPr>
          <p:cNvSpPr>
            <a:spLocks noGrp="1"/>
          </p:cNvSpPr>
          <p:nvPr>
            <p:ph type="dt" sz="half" idx="2"/>
          </p:nvPr>
        </p:nvSpPr>
        <p:spPr>
          <a:xfrm>
            <a:off x="838200" y="6413500"/>
            <a:ext cx="912962" cy="237601"/>
          </a:xfrm>
          <a:prstGeom prst="rect">
            <a:avLst/>
          </a:prstGeom>
        </p:spPr>
        <p:txBody>
          <a:bodyPr lIns="0"/>
          <a:lstStyle>
            <a:lvl1pPr>
              <a:defRPr sz="900"/>
            </a:lvl1pPr>
          </a:lstStyle>
          <a:p>
            <a:fld id="{19A6D9D2-2A29-440E-B9E2-63B46872BAC4}" type="datetime1">
              <a:rPr lang="da-DK" smtClean="0"/>
              <a:t>13-03-2025</a:t>
            </a:fld>
            <a:endParaRPr lang="da-DK" dirty="0"/>
          </a:p>
        </p:txBody>
      </p:sp>
    </p:spTree>
    <p:extLst>
      <p:ext uri="{BB962C8B-B14F-4D97-AF65-F5344CB8AC3E}">
        <p14:creationId xmlns:p14="http://schemas.microsoft.com/office/powerpoint/2010/main" val="395399382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Lst>
  <p:hf hdr="0"/>
  <p:txStyles>
    <p:titleStyle>
      <a:lvl1pPr algn="ctr" defTabSz="914400" rtl="0" eaLnBrk="1" latinLnBrk="0" hangingPunct="1">
        <a:lnSpc>
          <a:spcPct val="90000"/>
        </a:lnSpc>
        <a:spcBef>
          <a:spcPct val="0"/>
        </a:spcBef>
        <a:buNone/>
        <a:defRPr sz="2900" b="1" kern="1200" baseline="0">
          <a:solidFill>
            <a:schemeClr val="tx1"/>
          </a:solidFill>
          <a:latin typeface="+mj-lt"/>
          <a:ea typeface="+mj-ea"/>
          <a:cs typeface="+mj-cs"/>
        </a:defRPr>
      </a:lvl1pPr>
    </p:titleStyle>
    <p:bodyStyle>
      <a:lvl1pPr marL="284400" indent="-2844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586800" indent="-334800" algn="l" defTabSz="914400" rtl="0" eaLnBrk="1" latinLnBrk="0" hangingPunct="1">
        <a:lnSpc>
          <a:spcPct val="110000"/>
        </a:lnSpc>
        <a:spcBef>
          <a:spcPts val="0"/>
        </a:spcBef>
        <a:buFont typeface="Verdana" panose="020B0604030504040204" pitchFamily="34" charset="0"/>
        <a:buChar char="‒"/>
        <a:defRPr sz="1800" kern="1200">
          <a:solidFill>
            <a:schemeClr val="tx1"/>
          </a:solidFill>
          <a:latin typeface="+mn-lt"/>
          <a:ea typeface="+mn-ea"/>
          <a:cs typeface="+mn-cs"/>
        </a:defRPr>
      </a:lvl2pPr>
      <a:lvl3pPr marL="853200" indent="-270000" algn="l" defTabSz="914400" rtl="0" eaLnBrk="1" latinLnBrk="0" hangingPunct="1">
        <a:lnSpc>
          <a:spcPct val="110000"/>
        </a:lnSpc>
        <a:spcBef>
          <a:spcPts val="0"/>
        </a:spcBef>
        <a:buFont typeface="Verdana" panose="020B0604030504040204" pitchFamily="34" charset="0"/>
        <a:buChar char="‒"/>
        <a:defRPr sz="1600" kern="1200">
          <a:solidFill>
            <a:schemeClr val="tx1"/>
          </a:solidFill>
          <a:latin typeface="+mn-lt"/>
          <a:ea typeface="+mn-ea"/>
          <a:cs typeface="+mn-cs"/>
        </a:defRPr>
      </a:lvl3pPr>
      <a:lvl4pPr marL="1112400" indent="-248400" algn="l" defTabSz="914400" rtl="0" eaLnBrk="1" latinLnBrk="0" hangingPunct="1">
        <a:lnSpc>
          <a:spcPct val="110000"/>
        </a:lnSpc>
        <a:spcBef>
          <a:spcPts val="0"/>
        </a:spcBef>
        <a:buFont typeface="Verdana" panose="020B060403050404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946AC664-7B2B-4D42-B09F-93521F5028AB}"/>
              </a:ext>
            </a:extLst>
          </p:cNvPr>
          <p:cNvSpPr>
            <a:spLocks noGrp="1"/>
          </p:cNvSpPr>
          <p:nvPr>
            <p:ph type="title"/>
          </p:nvPr>
        </p:nvSpPr>
        <p:spPr>
          <a:xfrm>
            <a:off x="581026" y="365127"/>
            <a:ext cx="10982325" cy="1325563"/>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53D045C8-70D7-3847-9852-E4120DB34FFC}"/>
              </a:ext>
            </a:extLst>
          </p:cNvPr>
          <p:cNvSpPr>
            <a:spLocks noGrp="1"/>
          </p:cNvSpPr>
          <p:nvPr>
            <p:ph type="body" idx="1"/>
          </p:nvPr>
        </p:nvSpPr>
        <p:spPr>
          <a:xfrm>
            <a:off x="581026" y="1825625"/>
            <a:ext cx="10982325" cy="3937000"/>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slidenummer 3">
            <a:extLst>
              <a:ext uri="{FF2B5EF4-FFF2-40B4-BE49-F238E27FC236}">
                <a16:creationId xmlns:a16="http://schemas.microsoft.com/office/drawing/2014/main" id="{8BA0E148-AB7E-03B3-882C-06BC40048292}"/>
              </a:ext>
            </a:extLst>
          </p:cNvPr>
          <p:cNvSpPr>
            <a:spLocks noGrp="1"/>
          </p:cNvSpPr>
          <p:nvPr>
            <p:ph type="sldNum" sz="quarter" idx="4"/>
          </p:nvPr>
        </p:nvSpPr>
        <p:spPr>
          <a:xfrm>
            <a:off x="9239251" y="633888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148C64-F5C7-4053-8369-58DAC43DE4E8}" type="slidenum">
              <a:rPr lang="da-DK" smtClean="0"/>
              <a:t>‹#›</a:t>
            </a:fld>
            <a:endParaRPr lang="da-DK"/>
          </a:p>
        </p:txBody>
      </p:sp>
      <p:grpSp>
        <p:nvGrpSpPr>
          <p:cNvPr id="11" name="Gruppe 10">
            <a:extLst>
              <a:ext uri="{FF2B5EF4-FFF2-40B4-BE49-F238E27FC236}">
                <a16:creationId xmlns:a16="http://schemas.microsoft.com/office/drawing/2014/main" id="{67461835-5E43-E92F-F45C-0EEEC415F07C}"/>
              </a:ext>
            </a:extLst>
          </p:cNvPr>
          <p:cNvGrpSpPr>
            <a:grpSpLocks/>
          </p:cNvGrpSpPr>
          <p:nvPr userDrawn="1"/>
        </p:nvGrpSpPr>
        <p:grpSpPr>
          <a:xfrm>
            <a:off x="-1964280" y="4927467"/>
            <a:ext cx="3928560" cy="3490297"/>
            <a:chOff x="1706702" y="2033152"/>
            <a:chExt cx="4435196" cy="3940414"/>
          </a:xfrm>
        </p:grpSpPr>
        <p:sp>
          <p:nvSpPr>
            <p:cNvPr id="9" name="Rektangel 8">
              <a:extLst>
                <a:ext uri="{FF2B5EF4-FFF2-40B4-BE49-F238E27FC236}">
                  <a16:creationId xmlns:a16="http://schemas.microsoft.com/office/drawing/2014/main" id="{64E7457F-9679-4A22-F27C-37B5AE17E090}"/>
                </a:ext>
              </a:extLst>
            </p:cNvPr>
            <p:cNvSpPr>
              <a:spLocks/>
            </p:cNvSpPr>
            <p:nvPr userDrawn="1"/>
          </p:nvSpPr>
          <p:spPr>
            <a:xfrm rot="5400000">
              <a:off x="2394979" y="3315143"/>
              <a:ext cx="3940414" cy="1376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0" name="Rektangel 9">
              <a:extLst>
                <a:ext uri="{FF2B5EF4-FFF2-40B4-BE49-F238E27FC236}">
                  <a16:creationId xmlns:a16="http://schemas.microsoft.com/office/drawing/2014/main" id="{D5ACC7E8-B59F-4477-E82A-11F38E9D7397}"/>
                </a:ext>
              </a:extLst>
            </p:cNvPr>
            <p:cNvSpPr>
              <a:spLocks/>
            </p:cNvSpPr>
            <p:nvPr userDrawn="1"/>
          </p:nvSpPr>
          <p:spPr>
            <a:xfrm rot="10800000">
              <a:off x="1706702" y="3141188"/>
              <a:ext cx="4435196" cy="1463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pic>
        <p:nvPicPr>
          <p:cNvPr id="8" name="Billede 7" descr="Et billede, der indeholder tekst&#10;&#10;Automatisk genereret beskrivelse">
            <a:extLst>
              <a:ext uri="{FF2B5EF4-FFF2-40B4-BE49-F238E27FC236}">
                <a16:creationId xmlns:a16="http://schemas.microsoft.com/office/drawing/2014/main" id="{422081F4-82B5-F6DD-F325-6A3FAF8CD9DB}"/>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tretch>
            <a:fillRect/>
          </a:stretch>
        </p:blipFill>
        <p:spPr>
          <a:xfrm>
            <a:off x="137159" y="6128104"/>
            <a:ext cx="1625605" cy="544512"/>
          </a:xfrm>
          <a:prstGeom prst="rect">
            <a:avLst/>
          </a:prstGeom>
        </p:spPr>
      </p:pic>
    </p:spTree>
    <p:extLst>
      <p:ext uri="{BB962C8B-B14F-4D97-AF65-F5344CB8AC3E}">
        <p14:creationId xmlns:p14="http://schemas.microsoft.com/office/powerpoint/2010/main" val="294078909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21.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chart" Target="../charts/chart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mailto:loshv@rodekors.dk"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37.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419F16-29C5-474B-AD25-D9C2127601CE}"/>
              </a:ext>
            </a:extLst>
          </p:cNvPr>
          <p:cNvSpPr>
            <a:spLocks noGrp="1"/>
          </p:cNvSpPr>
          <p:nvPr>
            <p:ph type="ctrTitle"/>
          </p:nvPr>
        </p:nvSpPr>
        <p:spPr>
          <a:xfrm>
            <a:off x="838198" y="713053"/>
            <a:ext cx="10515599" cy="2169275"/>
          </a:xfrm>
        </p:spPr>
        <p:txBody>
          <a:bodyPr>
            <a:noAutofit/>
          </a:bodyPr>
          <a:lstStyle/>
          <a:p>
            <a:r>
              <a:rPr lang="en-US" sz="3600" dirty="0"/>
              <a:t>Conference on youth loneliness</a:t>
            </a:r>
            <a:br>
              <a:rPr lang="en-US" sz="3600" dirty="0"/>
            </a:br>
            <a:r>
              <a:rPr lang="en-US" sz="3600" b="0" i="1" dirty="0"/>
              <a:t>interventions and the role of society</a:t>
            </a:r>
            <a:r>
              <a:rPr lang="en-US" sz="3600" b="0" dirty="0"/>
              <a:t> </a:t>
            </a:r>
          </a:p>
        </p:txBody>
      </p:sp>
      <p:sp>
        <p:nvSpPr>
          <p:cNvPr id="3" name="Undertitel 2">
            <a:extLst>
              <a:ext uri="{FF2B5EF4-FFF2-40B4-BE49-F238E27FC236}">
                <a16:creationId xmlns:a16="http://schemas.microsoft.com/office/drawing/2014/main" id="{0D7B3A10-A511-4CD7-B886-9ACF1102E318}"/>
              </a:ext>
            </a:extLst>
          </p:cNvPr>
          <p:cNvSpPr>
            <a:spLocks noGrp="1"/>
          </p:cNvSpPr>
          <p:nvPr>
            <p:ph type="subTitle" idx="1"/>
          </p:nvPr>
        </p:nvSpPr>
        <p:spPr/>
        <p:txBody>
          <a:bodyPr/>
          <a:lstStyle/>
          <a:p>
            <a:r>
              <a:rPr lang="da-DK" dirty="0"/>
              <a:t>Louise Solgård Hvas</a:t>
            </a:r>
          </a:p>
          <a:p>
            <a:r>
              <a:rPr lang="da-DK" dirty="0"/>
              <a:t>Policy Advisor, Danish Red Cross</a:t>
            </a:r>
            <a:br>
              <a:rPr lang="da-DK" dirty="0"/>
            </a:br>
            <a:r>
              <a:rPr lang="da-DK" dirty="0"/>
              <a:t>Vice Chair, United </a:t>
            </a:r>
            <a:r>
              <a:rPr lang="da-DK" dirty="0" err="1"/>
              <a:t>Against</a:t>
            </a:r>
            <a:r>
              <a:rPr lang="da-DK" dirty="0"/>
              <a:t> Loneliness</a:t>
            </a:r>
          </a:p>
        </p:txBody>
      </p:sp>
      <p:sp>
        <p:nvSpPr>
          <p:cNvPr id="5" name="Pladsholder til slidenummer 4">
            <a:extLst>
              <a:ext uri="{FF2B5EF4-FFF2-40B4-BE49-F238E27FC236}">
                <a16:creationId xmlns:a16="http://schemas.microsoft.com/office/drawing/2014/main" id="{4FDF3293-A900-401F-B87B-F2FB550FE2FD}"/>
              </a:ext>
            </a:extLst>
          </p:cNvPr>
          <p:cNvSpPr>
            <a:spLocks noGrp="1"/>
          </p:cNvSpPr>
          <p:nvPr>
            <p:ph type="sldNum" sz="quarter" idx="12"/>
          </p:nvPr>
        </p:nvSpPr>
        <p:spPr/>
        <p:txBody>
          <a:bodyPr/>
          <a:lstStyle/>
          <a:p>
            <a:fld id="{EBB150E2-5CD4-4507-BF34-7B9F9A3DCDCE}" type="slidenum">
              <a:rPr lang="da-DK" smtClean="0"/>
              <a:t>1</a:t>
            </a:fld>
            <a:endParaRPr lang="da-DK"/>
          </a:p>
        </p:txBody>
      </p:sp>
      <p:sp>
        <p:nvSpPr>
          <p:cNvPr id="6" name="Pladsholder til dato 5">
            <a:extLst>
              <a:ext uri="{FF2B5EF4-FFF2-40B4-BE49-F238E27FC236}">
                <a16:creationId xmlns:a16="http://schemas.microsoft.com/office/drawing/2014/main" id="{869249C8-D8EE-4CF6-A24D-CFDA13F5A3F5}"/>
              </a:ext>
            </a:extLst>
          </p:cNvPr>
          <p:cNvSpPr>
            <a:spLocks noGrp="1"/>
          </p:cNvSpPr>
          <p:nvPr>
            <p:ph type="dt" sz="half" idx="2"/>
          </p:nvPr>
        </p:nvSpPr>
        <p:spPr/>
        <p:txBody>
          <a:bodyPr/>
          <a:lstStyle/>
          <a:p>
            <a:fld id="{0900B712-A98D-4C66-A196-285CCAA96DD0}" type="datetime1">
              <a:rPr lang="da-DK" smtClean="0"/>
              <a:t>13-03-2025</a:t>
            </a:fld>
            <a:endParaRPr lang="da-DK" dirty="0"/>
          </a:p>
        </p:txBody>
      </p:sp>
      <p:pic>
        <p:nvPicPr>
          <p:cNvPr id="4" name="Billede 3">
            <a:extLst>
              <a:ext uri="{FF2B5EF4-FFF2-40B4-BE49-F238E27FC236}">
                <a16:creationId xmlns:a16="http://schemas.microsoft.com/office/drawing/2014/main" id="{0CE71A13-69AD-461F-490D-D4DB22D603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3030" y="2388129"/>
            <a:ext cx="2349568" cy="2460321"/>
          </a:xfrm>
          <a:prstGeom prst="rect">
            <a:avLst/>
          </a:prstGeom>
        </p:spPr>
      </p:pic>
      <p:pic>
        <p:nvPicPr>
          <p:cNvPr id="9" name="Picture 8">
            <a:extLst>
              <a:ext uri="{FF2B5EF4-FFF2-40B4-BE49-F238E27FC236}">
                <a16:creationId xmlns:a16="http://schemas.microsoft.com/office/drawing/2014/main" id="{384CEEEF-06DA-B9DD-4577-EC1B59012F19}"/>
              </a:ext>
            </a:extLst>
          </p:cNvPr>
          <p:cNvPicPr>
            <a:picLocks noChangeAspect="1"/>
          </p:cNvPicPr>
          <p:nvPr/>
        </p:nvPicPr>
        <p:blipFill>
          <a:blip r:embed="rId4">
            <a:extLst>
              <a:ext uri="{28A0092B-C50C-407E-A947-70E740481C1C}">
                <a14:useLocalDpi xmlns:a14="http://schemas.microsoft.com/office/drawing/2010/main" val="0"/>
              </a:ext>
            </a:extLst>
          </a:blip>
          <a:srcRect r="20046"/>
          <a:stretch/>
        </p:blipFill>
        <p:spPr>
          <a:xfrm>
            <a:off x="8349093" y="2391578"/>
            <a:ext cx="3004704" cy="2505363"/>
          </a:xfrm>
          <a:prstGeom prst="rect">
            <a:avLst/>
          </a:prstGeom>
        </p:spPr>
      </p:pic>
      <p:sp>
        <p:nvSpPr>
          <p:cNvPr id="7" name="Footer Placeholder 4">
            <a:extLst>
              <a:ext uri="{FF2B5EF4-FFF2-40B4-BE49-F238E27FC236}">
                <a16:creationId xmlns:a16="http://schemas.microsoft.com/office/drawing/2014/main" id="{94CB695A-D52F-2BB1-4216-2BCFC8F7B2E2}"/>
              </a:ext>
            </a:extLst>
          </p:cNvPr>
          <p:cNvSpPr>
            <a:spLocks noGrp="1"/>
          </p:cNvSpPr>
          <p:nvPr>
            <p:ph type="ftr" sz="quarter" idx="3"/>
          </p:nvPr>
        </p:nvSpPr>
        <p:spPr>
          <a:xfrm>
            <a:off x="1811547" y="6413500"/>
            <a:ext cx="9463177" cy="237600"/>
          </a:xfrm>
        </p:spPr>
        <p:txBody>
          <a:bodyPr/>
          <a:lstStyle/>
          <a:p>
            <a:r>
              <a:rPr lang="da-DK" dirty="0"/>
              <a:t>CONFERENCE ON YOUTH &amp; LONELINESS</a:t>
            </a:r>
          </a:p>
        </p:txBody>
      </p:sp>
    </p:spTree>
    <p:extLst>
      <p:ext uri="{BB962C8B-B14F-4D97-AF65-F5344CB8AC3E}">
        <p14:creationId xmlns:p14="http://schemas.microsoft.com/office/powerpoint/2010/main" val="3968380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25D70-33BC-514B-CACD-B5CA2622074F}"/>
              </a:ext>
            </a:extLst>
          </p:cNvPr>
          <p:cNvSpPr>
            <a:spLocks noGrp="1"/>
          </p:cNvSpPr>
          <p:nvPr>
            <p:ph type="title"/>
          </p:nvPr>
        </p:nvSpPr>
        <p:spPr>
          <a:xfrm>
            <a:off x="1047750" y="2462212"/>
            <a:ext cx="10515600" cy="966788"/>
          </a:xfrm>
        </p:spPr>
        <p:txBody>
          <a:bodyPr>
            <a:normAutofit fontScale="90000"/>
          </a:bodyPr>
          <a:lstStyle/>
          <a:p>
            <a:r>
              <a:rPr lang="en-GB" sz="3600" dirty="0"/>
              <a:t>ACTIVITIES AND INTERVENTIONS AGAINST LONELINESS</a:t>
            </a:r>
          </a:p>
        </p:txBody>
      </p:sp>
      <p:sp>
        <p:nvSpPr>
          <p:cNvPr id="3" name="Slide Number Placeholder 2">
            <a:extLst>
              <a:ext uri="{FF2B5EF4-FFF2-40B4-BE49-F238E27FC236}">
                <a16:creationId xmlns:a16="http://schemas.microsoft.com/office/drawing/2014/main" id="{CEBDBB96-A8AB-435C-BE1E-EAEF1EB902BA}"/>
              </a:ext>
            </a:extLst>
          </p:cNvPr>
          <p:cNvSpPr>
            <a:spLocks noGrp="1"/>
          </p:cNvSpPr>
          <p:nvPr>
            <p:ph type="sldNum" sz="quarter" idx="12"/>
          </p:nvPr>
        </p:nvSpPr>
        <p:spPr/>
        <p:txBody>
          <a:bodyPr/>
          <a:lstStyle/>
          <a:p>
            <a:fld id="{EBB150E2-5CD4-4507-BF34-7B9F9A3DCDCE}" type="slidenum">
              <a:rPr lang="da-DK" smtClean="0"/>
              <a:t>10</a:t>
            </a:fld>
            <a:endParaRPr lang="da-DK"/>
          </a:p>
        </p:txBody>
      </p:sp>
      <p:sp>
        <p:nvSpPr>
          <p:cNvPr id="6" name="Date Placeholder 5">
            <a:extLst>
              <a:ext uri="{FF2B5EF4-FFF2-40B4-BE49-F238E27FC236}">
                <a16:creationId xmlns:a16="http://schemas.microsoft.com/office/drawing/2014/main" id="{FF78EC2F-F395-EEC3-4323-5FE58DB7966A}"/>
              </a:ext>
            </a:extLst>
          </p:cNvPr>
          <p:cNvSpPr>
            <a:spLocks noGrp="1"/>
          </p:cNvSpPr>
          <p:nvPr>
            <p:ph type="dt" sz="half" idx="2"/>
          </p:nvPr>
        </p:nvSpPr>
        <p:spPr/>
        <p:txBody>
          <a:bodyPr/>
          <a:lstStyle/>
          <a:p>
            <a:fld id="{21DF211F-05AB-4BBE-A850-811A6833A1BB}" type="datetime1">
              <a:rPr lang="da-DK" smtClean="0"/>
              <a:t>13-03-2025</a:t>
            </a:fld>
            <a:endParaRPr lang="da-DK" dirty="0"/>
          </a:p>
        </p:txBody>
      </p:sp>
      <p:sp>
        <p:nvSpPr>
          <p:cNvPr id="8" name="Footer Placeholder 4">
            <a:extLst>
              <a:ext uri="{FF2B5EF4-FFF2-40B4-BE49-F238E27FC236}">
                <a16:creationId xmlns:a16="http://schemas.microsoft.com/office/drawing/2014/main" id="{A892A6C1-69E0-4F19-30F2-1898A0304161}"/>
              </a:ext>
            </a:extLst>
          </p:cNvPr>
          <p:cNvSpPr>
            <a:spLocks noGrp="1"/>
          </p:cNvSpPr>
          <p:nvPr>
            <p:ph type="ftr" sz="quarter" idx="3"/>
          </p:nvPr>
        </p:nvSpPr>
        <p:spPr>
          <a:xfrm>
            <a:off x="1811547" y="6413500"/>
            <a:ext cx="9463177" cy="237600"/>
          </a:xfrm>
        </p:spPr>
        <p:txBody>
          <a:bodyPr/>
          <a:lstStyle/>
          <a:p>
            <a:r>
              <a:rPr lang="da-DK" dirty="0"/>
              <a:t>CONFERENCE ON YOUTH &amp; LONELINESS</a:t>
            </a:r>
          </a:p>
        </p:txBody>
      </p:sp>
    </p:spTree>
    <p:extLst>
      <p:ext uri="{BB962C8B-B14F-4D97-AF65-F5344CB8AC3E}">
        <p14:creationId xmlns:p14="http://schemas.microsoft.com/office/powerpoint/2010/main" val="4244700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713DF7-F31D-4361-9893-EFCA828E858E}"/>
              </a:ext>
            </a:extLst>
          </p:cNvPr>
          <p:cNvSpPr>
            <a:spLocks noGrp="1"/>
          </p:cNvSpPr>
          <p:nvPr>
            <p:ph type="title"/>
          </p:nvPr>
        </p:nvSpPr>
        <p:spPr>
          <a:xfrm>
            <a:off x="630936" y="127000"/>
            <a:ext cx="6608064" cy="1357129"/>
          </a:xfrm>
          <a:solidFill>
            <a:schemeClr val="bg1"/>
          </a:solidFill>
        </p:spPr>
        <p:txBody>
          <a:bodyPr anchor="b">
            <a:normAutofit/>
          </a:bodyPr>
          <a:lstStyle/>
          <a:p>
            <a:pPr algn="l"/>
            <a:r>
              <a:rPr lang="da-DK" sz="3600" b="1" dirty="0"/>
              <a:t>”Denmark </a:t>
            </a:r>
            <a:r>
              <a:rPr lang="da-DK" sz="3600" b="1" dirty="0" err="1"/>
              <a:t>dines</a:t>
            </a:r>
            <a:r>
              <a:rPr lang="da-DK" sz="3600" b="1" dirty="0"/>
              <a:t> </a:t>
            </a:r>
            <a:r>
              <a:rPr lang="da-DK" sz="3600" b="1" dirty="0" err="1"/>
              <a:t>together</a:t>
            </a:r>
            <a:r>
              <a:rPr lang="da-DK" sz="3600" b="1" dirty="0"/>
              <a:t>”</a:t>
            </a:r>
            <a:endParaRPr lang="da-DK" sz="3600" dirty="0"/>
          </a:p>
        </p:txBody>
      </p:sp>
      <p:sp>
        <p:nvSpPr>
          <p:cNvPr id="9" name="Content Placeholder 8">
            <a:extLst>
              <a:ext uri="{FF2B5EF4-FFF2-40B4-BE49-F238E27FC236}">
                <a16:creationId xmlns:a16="http://schemas.microsoft.com/office/drawing/2014/main" id="{0F52291B-68A1-F35C-20F0-49130B34F87F}"/>
              </a:ext>
            </a:extLst>
          </p:cNvPr>
          <p:cNvSpPr>
            <a:spLocks noGrp="1"/>
          </p:cNvSpPr>
          <p:nvPr>
            <p:ph idx="1"/>
          </p:nvPr>
        </p:nvSpPr>
        <p:spPr>
          <a:xfrm>
            <a:off x="478536" y="1717509"/>
            <a:ext cx="4971288" cy="4237102"/>
          </a:xfrm>
        </p:spPr>
        <p:txBody>
          <a:bodyPr anchor="t">
            <a:noAutofit/>
          </a:bodyPr>
          <a:lstStyle/>
          <a:p>
            <a:r>
              <a:rPr lang="en-US" dirty="0"/>
              <a:t>Week 17 (April) and 45 (Nov)</a:t>
            </a:r>
          </a:p>
          <a:p>
            <a:r>
              <a:rPr lang="en-US" dirty="0"/>
              <a:t>Everybody can initiate a communal dining activity (about 30,000 participate each year during these weeks)</a:t>
            </a:r>
          </a:p>
          <a:p>
            <a:r>
              <a:rPr lang="en-US" dirty="0"/>
              <a:t>A “happy” campaign addressing a “serious” subject (loneliness)  </a:t>
            </a:r>
          </a:p>
          <a:p>
            <a:r>
              <a:rPr lang="en-US" dirty="0"/>
              <a:t>Promotes the feeling of “we are all in this together at the same time” </a:t>
            </a:r>
          </a:p>
          <a:p>
            <a:r>
              <a:rPr lang="en-US" b="1" dirty="0"/>
              <a:t>A communal dining activity has a focus on that we should all feel safe, seen and heard. And leave with a time and date for a new meeting, maybe with a stranger?</a:t>
            </a:r>
            <a:endParaRPr lang="en-US" dirty="0"/>
          </a:p>
        </p:txBody>
      </p:sp>
      <p:pic>
        <p:nvPicPr>
          <p:cNvPr id="3" name="Pladsholder til indhold 4">
            <a:extLst>
              <a:ext uri="{FF2B5EF4-FFF2-40B4-BE49-F238E27FC236}">
                <a16:creationId xmlns:a16="http://schemas.microsoft.com/office/drawing/2014/main" id="{86117D7B-A41F-61A3-C510-86AE9619C03E}"/>
              </a:ext>
            </a:extLst>
          </p:cNvPr>
          <p:cNvPicPr>
            <a:picLocks noChangeAspect="1"/>
          </p:cNvPicPr>
          <p:nvPr/>
        </p:nvPicPr>
        <p:blipFill>
          <a:blip r:embed="rId3"/>
          <a:stretch>
            <a:fillRect/>
          </a:stretch>
        </p:blipFill>
        <p:spPr>
          <a:xfrm>
            <a:off x="8762399" y="381134"/>
            <a:ext cx="3303258" cy="4351338"/>
          </a:xfrm>
          <a:prstGeom prst="rect">
            <a:avLst/>
          </a:prstGeom>
        </p:spPr>
      </p:pic>
      <p:pic>
        <p:nvPicPr>
          <p:cNvPr id="4" name="Billede 6">
            <a:extLst>
              <a:ext uri="{FF2B5EF4-FFF2-40B4-BE49-F238E27FC236}">
                <a16:creationId xmlns:a16="http://schemas.microsoft.com/office/drawing/2014/main" id="{1827DDB2-61E0-A0DC-01B8-2184C2C3605A}"/>
              </a:ext>
            </a:extLst>
          </p:cNvPr>
          <p:cNvPicPr>
            <a:picLocks noChangeAspect="1"/>
          </p:cNvPicPr>
          <p:nvPr/>
        </p:nvPicPr>
        <p:blipFill>
          <a:blip r:embed="rId4"/>
          <a:stretch>
            <a:fillRect/>
          </a:stretch>
        </p:blipFill>
        <p:spPr>
          <a:xfrm>
            <a:off x="5449824" y="2733065"/>
            <a:ext cx="5573523" cy="3704312"/>
          </a:xfrm>
          <a:prstGeom prst="rect">
            <a:avLst/>
          </a:prstGeom>
        </p:spPr>
      </p:pic>
      <p:pic>
        <p:nvPicPr>
          <p:cNvPr id="1026" name="Picture 2" descr="Find måltid – Danmark Spiser Sammen">
            <a:extLst>
              <a:ext uri="{FF2B5EF4-FFF2-40B4-BE49-F238E27FC236}">
                <a16:creationId xmlns:a16="http://schemas.microsoft.com/office/drawing/2014/main" id="{AB7F430A-E3CC-EE2C-A017-EFAB8186A4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7700" y="431552"/>
            <a:ext cx="3830346" cy="2004548"/>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2A468BEA-1830-1330-0460-73A1FB2B5321}"/>
              </a:ext>
            </a:extLst>
          </p:cNvPr>
          <p:cNvSpPr>
            <a:spLocks noGrp="1"/>
          </p:cNvSpPr>
          <p:nvPr>
            <p:ph type="ftr" sz="quarter" idx="3"/>
          </p:nvPr>
        </p:nvSpPr>
        <p:spPr>
          <a:xfrm>
            <a:off x="1811547" y="6413500"/>
            <a:ext cx="9463177" cy="237600"/>
          </a:xfrm>
        </p:spPr>
        <p:txBody>
          <a:bodyPr/>
          <a:lstStyle/>
          <a:p>
            <a:r>
              <a:rPr lang="da-DK" dirty="0"/>
              <a:t>CONFERENCE ON YOUTH &amp; LONELINESS</a:t>
            </a:r>
          </a:p>
        </p:txBody>
      </p:sp>
    </p:spTree>
    <p:extLst>
      <p:ext uri="{BB962C8B-B14F-4D97-AF65-F5344CB8AC3E}">
        <p14:creationId xmlns:p14="http://schemas.microsoft.com/office/powerpoint/2010/main" val="98517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0E519-4AE0-FB7B-1B65-CEA5F3B9B945}"/>
              </a:ext>
            </a:extLst>
          </p:cNvPr>
          <p:cNvSpPr>
            <a:spLocks noGrp="1"/>
          </p:cNvSpPr>
          <p:nvPr>
            <p:ph type="title"/>
          </p:nvPr>
        </p:nvSpPr>
        <p:spPr>
          <a:xfrm>
            <a:off x="838200" y="411694"/>
            <a:ext cx="10515600" cy="966788"/>
          </a:xfrm>
        </p:spPr>
        <p:txBody>
          <a:bodyPr/>
          <a:lstStyle/>
          <a:p>
            <a:pPr algn="l"/>
            <a:r>
              <a:rPr lang="da-DK" dirty="0"/>
              <a:t>DRC INTERVENTIONS </a:t>
            </a:r>
          </a:p>
        </p:txBody>
      </p:sp>
      <p:sp>
        <p:nvSpPr>
          <p:cNvPr id="3" name="Slide Number Placeholder 2">
            <a:extLst>
              <a:ext uri="{FF2B5EF4-FFF2-40B4-BE49-F238E27FC236}">
                <a16:creationId xmlns:a16="http://schemas.microsoft.com/office/drawing/2014/main" id="{0D995859-C063-8B0D-7DA8-CD658C431683}"/>
              </a:ext>
            </a:extLst>
          </p:cNvPr>
          <p:cNvSpPr>
            <a:spLocks noGrp="1"/>
          </p:cNvSpPr>
          <p:nvPr>
            <p:ph type="sldNum" sz="quarter" idx="12"/>
          </p:nvPr>
        </p:nvSpPr>
        <p:spPr/>
        <p:txBody>
          <a:bodyPr/>
          <a:lstStyle/>
          <a:p>
            <a:fld id="{EBB150E2-5CD4-4507-BF34-7B9F9A3DCDCE}" type="slidenum">
              <a:rPr lang="da-DK" smtClean="0"/>
              <a:t>12</a:t>
            </a:fld>
            <a:endParaRPr lang="da-DK"/>
          </a:p>
        </p:txBody>
      </p:sp>
      <p:sp>
        <p:nvSpPr>
          <p:cNvPr id="6" name="Date Placeholder 5">
            <a:extLst>
              <a:ext uri="{FF2B5EF4-FFF2-40B4-BE49-F238E27FC236}">
                <a16:creationId xmlns:a16="http://schemas.microsoft.com/office/drawing/2014/main" id="{10542581-0CB3-D3D1-701E-3F06341F987E}"/>
              </a:ext>
            </a:extLst>
          </p:cNvPr>
          <p:cNvSpPr>
            <a:spLocks noGrp="1"/>
          </p:cNvSpPr>
          <p:nvPr>
            <p:ph type="dt" sz="half" idx="2"/>
          </p:nvPr>
        </p:nvSpPr>
        <p:spPr/>
        <p:txBody>
          <a:bodyPr/>
          <a:lstStyle/>
          <a:p>
            <a:fld id="{21DF211F-05AB-4BBE-A850-811A6833A1BB}" type="datetime1">
              <a:rPr lang="da-DK" smtClean="0"/>
              <a:t>13-03-2025</a:t>
            </a:fld>
            <a:endParaRPr lang="da-DK" dirty="0"/>
          </a:p>
        </p:txBody>
      </p:sp>
      <p:sp>
        <p:nvSpPr>
          <p:cNvPr id="7" name="Content Placeholder 4">
            <a:extLst>
              <a:ext uri="{FF2B5EF4-FFF2-40B4-BE49-F238E27FC236}">
                <a16:creationId xmlns:a16="http://schemas.microsoft.com/office/drawing/2014/main" id="{2A72BDAA-450F-0C00-4EF0-61E2D302DCAC}"/>
              </a:ext>
            </a:extLst>
          </p:cNvPr>
          <p:cNvSpPr txBox="1">
            <a:spLocks/>
          </p:cNvSpPr>
          <p:nvPr/>
        </p:nvSpPr>
        <p:spPr>
          <a:xfrm>
            <a:off x="628650" y="1023397"/>
            <a:ext cx="6915150" cy="5085303"/>
          </a:xfrm>
          <a:prstGeom prst="rect">
            <a:avLst/>
          </a:prstGeom>
        </p:spPr>
        <p:txBody>
          <a:bodyPr vert="horz" lIns="0" tIns="0" rIns="0" bIns="0" rtlCol="0" anchor="t">
            <a:noAutofit/>
          </a:bodyPr>
          <a:lstStyle>
            <a:lvl1pPr marL="284400" indent="-2844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586800" indent="-334800" algn="l" defTabSz="914400" rtl="0" eaLnBrk="1" latinLnBrk="0" hangingPunct="1">
              <a:lnSpc>
                <a:spcPct val="110000"/>
              </a:lnSpc>
              <a:spcBef>
                <a:spcPts val="0"/>
              </a:spcBef>
              <a:buFont typeface="Verdana" panose="020B0604030504040204" pitchFamily="34" charset="0"/>
              <a:buChar char="‒"/>
              <a:defRPr sz="1800" kern="1200">
                <a:solidFill>
                  <a:schemeClr val="tx1"/>
                </a:solidFill>
                <a:latin typeface="+mn-lt"/>
                <a:ea typeface="+mn-ea"/>
                <a:cs typeface="+mn-cs"/>
              </a:defRPr>
            </a:lvl2pPr>
            <a:lvl3pPr marL="853200" indent="-270000" algn="l" defTabSz="914400" rtl="0" eaLnBrk="1" latinLnBrk="0" hangingPunct="1">
              <a:lnSpc>
                <a:spcPct val="110000"/>
              </a:lnSpc>
              <a:spcBef>
                <a:spcPts val="0"/>
              </a:spcBef>
              <a:buFont typeface="Verdana" panose="020B0604030504040204" pitchFamily="34" charset="0"/>
              <a:buChar char="‒"/>
              <a:defRPr sz="1600" kern="1200">
                <a:solidFill>
                  <a:schemeClr val="tx1"/>
                </a:solidFill>
                <a:latin typeface="+mn-lt"/>
                <a:ea typeface="+mn-ea"/>
                <a:cs typeface="+mn-cs"/>
              </a:defRPr>
            </a:lvl3pPr>
            <a:lvl4pPr marL="1112400" indent="-248400" algn="l" defTabSz="914400" rtl="0" eaLnBrk="1" latinLnBrk="0" hangingPunct="1">
              <a:lnSpc>
                <a:spcPct val="110000"/>
              </a:lnSpc>
              <a:spcBef>
                <a:spcPts val="0"/>
              </a:spcBef>
              <a:buFont typeface="Verdana" panose="020B060403050404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7845" lvl="1" indent="-285750">
              <a:buFont typeface="Arial" panose="020B0604020202020204" pitchFamily="34" charset="0"/>
              <a:buChar char="•"/>
              <a:defRPr/>
            </a:pPr>
            <a:r>
              <a:rPr lang="en-US" sz="1600" dirty="0"/>
              <a:t>40,000 Danes volunteer in Danish Red Cross national activities with 201 local branches.</a:t>
            </a:r>
          </a:p>
          <a:p>
            <a:pPr marL="252095" lvl="1" indent="0">
              <a:buNone/>
              <a:defRPr/>
            </a:pPr>
            <a:r>
              <a:rPr lang="en-US" sz="1200" dirty="0"/>
              <a:t> </a:t>
            </a:r>
          </a:p>
          <a:p>
            <a:pPr marL="537845" lvl="1" indent="-285750">
              <a:buFont typeface="Arial" panose="020B0604020202020204" pitchFamily="34" charset="0"/>
              <a:buChar char="•"/>
              <a:defRPr/>
            </a:pPr>
            <a:r>
              <a:rPr lang="en-US" sz="1400" dirty="0"/>
              <a:t>Our activities </a:t>
            </a:r>
            <a:r>
              <a:rPr lang="en-US" sz="1400" b="1" dirty="0"/>
              <a:t>foster support, companionship and increase network relations of </a:t>
            </a:r>
            <a:r>
              <a:rPr lang="en-US" sz="1400" dirty="0"/>
              <a:t>those who might be vulnerable or left out of society in some way – elderly, newly arrived citizens, families in vulnerable positions, marginalized adults and youth, etc.</a:t>
            </a:r>
          </a:p>
          <a:p>
            <a:pPr marL="537845" lvl="1" indent="-285750">
              <a:buFont typeface="Arial" panose="020B0604020202020204" pitchFamily="34" charset="0"/>
              <a:buChar char="•"/>
              <a:defRPr/>
            </a:pPr>
            <a:endParaRPr lang="en-US" sz="1200" dirty="0"/>
          </a:p>
          <a:p>
            <a:pPr marL="252095" lvl="1" indent="0">
              <a:buNone/>
              <a:defRPr/>
            </a:pPr>
            <a:r>
              <a:rPr lang="en-US" sz="1200" dirty="0"/>
              <a:t>The common denominator: We combat loneliness and foster social relations! </a:t>
            </a:r>
            <a:r>
              <a:rPr lang="en-US" sz="1200" b="1" dirty="0"/>
              <a:t>Two concrete examples are…</a:t>
            </a:r>
          </a:p>
          <a:p>
            <a:pPr marL="537845" lvl="1" indent="-285750">
              <a:buFont typeface="Arial" panose="020B0604020202020204" pitchFamily="34" charset="0"/>
              <a:buChar char="•"/>
              <a:defRPr/>
            </a:pPr>
            <a:endParaRPr lang="en-US" sz="1200" b="1" dirty="0">
              <a:solidFill>
                <a:schemeClr val="tx2"/>
              </a:solidFill>
              <a:ea typeface="Verdana"/>
            </a:endParaRPr>
          </a:p>
          <a:p>
            <a:pPr marL="252095" lvl="1" indent="0">
              <a:buNone/>
              <a:defRPr/>
            </a:pPr>
            <a:r>
              <a:rPr lang="en-US" sz="1200" b="1" dirty="0">
                <a:solidFill>
                  <a:schemeClr val="tx2"/>
                </a:solidFill>
                <a:ea typeface="Verdana"/>
              </a:rPr>
              <a:t>Social prescribing – a volunteer version! </a:t>
            </a:r>
          </a:p>
          <a:p>
            <a:pPr marL="252095" lvl="1" indent="0">
              <a:buNone/>
              <a:defRPr/>
            </a:pPr>
            <a:r>
              <a:rPr lang="en-US" sz="1200" dirty="0">
                <a:ea typeface="Verdana"/>
              </a:rPr>
              <a:t>As in the UK, we see a great interest in the social prescribing model – or, as we call it in Denmark, “community guidance”. </a:t>
            </a:r>
          </a:p>
          <a:p>
            <a:pPr marL="252095" lvl="1" indent="0">
              <a:buNone/>
              <a:defRPr/>
            </a:pPr>
            <a:endParaRPr lang="en-US" sz="1200" b="1" dirty="0">
              <a:solidFill>
                <a:schemeClr val="tx2"/>
              </a:solidFill>
              <a:ea typeface="Verdana"/>
            </a:endParaRPr>
          </a:p>
          <a:p>
            <a:pPr marL="252095" lvl="1" indent="0">
              <a:buNone/>
              <a:defRPr/>
            </a:pPr>
            <a:r>
              <a:rPr lang="en-US" sz="1200" b="1" dirty="0">
                <a:solidFill>
                  <a:schemeClr val="tx2"/>
                </a:solidFill>
                <a:ea typeface="Verdana"/>
              </a:rPr>
              <a:t>Family interventions</a:t>
            </a:r>
            <a:r>
              <a:rPr lang="en-US" sz="1200" dirty="0">
                <a:ea typeface="Verdana"/>
              </a:rPr>
              <a:t>: The families we are in touch with in DRC are some of the loneliest in Denmark (1 out of 2 individuals). </a:t>
            </a:r>
          </a:p>
          <a:p>
            <a:pPr marL="537845" lvl="1" indent="-285750">
              <a:buFont typeface="Arial" panose="020B0604020202020204" pitchFamily="34" charset="0"/>
              <a:buChar char="•"/>
              <a:defRPr/>
            </a:pPr>
            <a:r>
              <a:rPr lang="en-US" sz="1200" dirty="0">
                <a:ea typeface="Verdana"/>
              </a:rPr>
              <a:t>1:1 support, including family and school friends</a:t>
            </a:r>
          </a:p>
          <a:p>
            <a:pPr marL="537845" lvl="1" indent="-285750">
              <a:buFont typeface="Arial" panose="020B0604020202020204" pitchFamily="34" charset="0"/>
              <a:buChar char="•"/>
              <a:defRPr/>
            </a:pPr>
            <a:r>
              <a:rPr lang="en-US" sz="1200" dirty="0">
                <a:ea typeface="Verdana"/>
              </a:rPr>
              <a:t>Job and education mentors </a:t>
            </a:r>
          </a:p>
          <a:p>
            <a:pPr marL="537845" lvl="1" indent="-285750">
              <a:buFont typeface="Arial" panose="020B0604020202020204" pitchFamily="34" charset="0"/>
              <a:buChar char="•"/>
              <a:defRPr/>
            </a:pPr>
            <a:r>
              <a:rPr lang="en-US" sz="1200" dirty="0">
                <a:ea typeface="Verdana"/>
              </a:rPr>
              <a:t>Community activities such as family networks and family camps. </a:t>
            </a:r>
          </a:p>
          <a:p>
            <a:pPr marL="537845" lvl="1" indent="-285750">
              <a:buFont typeface="Arial" panose="020B0604020202020204" pitchFamily="34" charset="0"/>
              <a:buChar char="•"/>
              <a:defRPr/>
            </a:pPr>
            <a:r>
              <a:rPr lang="en-US" sz="1200" dirty="0">
                <a:ea typeface="Verdana"/>
              </a:rPr>
              <a:t>Financial support that enables children to be part of communities and experiences just like their friends. </a:t>
            </a:r>
          </a:p>
          <a:p>
            <a:pPr marL="537845" lvl="1" indent="-285750">
              <a:buFont typeface="Arial" panose="020B0604020202020204" pitchFamily="34" charset="0"/>
              <a:buChar char="•"/>
              <a:defRPr/>
            </a:pPr>
            <a:endParaRPr lang="en-US" sz="1200" dirty="0">
              <a:ea typeface="Verdana"/>
            </a:endParaRPr>
          </a:p>
          <a:p>
            <a:pPr marL="252095" lvl="1" indent="0">
              <a:buNone/>
              <a:defRPr/>
            </a:pPr>
            <a:r>
              <a:rPr lang="en-US" sz="1200" dirty="0">
                <a:ea typeface="Verdana"/>
              </a:rPr>
              <a:t>4,745 vulnerable parents and children received volunteer support in 2023</a:t>
            </a:r>
          </a:p>
        </p:txBody>
      </p:sp>
      <p:pic>
        <p:nvPicPr>
          <p:cNvPr id="8" name="Picture 12">
            <a:extLst>
              <a:ext uri="{FF2B5EF4-FFF2-40B4-BE49-F238E27FC236}">
                <a16:creationId xmlns:a16="http://schemas.microsoft.com/office/drawing/2014/main" id="{DB454195-6717-9B5E-490C-576076DB6790}"/>
              </a:ext>
            </a:extLst>
          </p:cNvPr>
          <p:cNvPicPr>
            <a:picLocks noChangeAspect="1"/>
          </p:cNvPicPr>
          <p:nvPr/>
        </p:nvPicPr>
        <p:blipFill rotWithShape="1">
          <a:blip r:embed="rId3">
            <a:extLst>
              <a:ext uri="{28A0092B-C50C-407E-A947-70E740481C1C}">
                <a14:useLocalDpi xmlns:a14="http://schemas.microsoft.com/office/drawing/2010/main" val="0"/>
              </a:ext>
            </a:extLst>
          </a:blip>
          <a:srcRect l="4981" r="4981"/>
          <a:stretch/>
        </p:blipFill>
        <p:spPr>
          <a:xfrm>
            <a:off x="8014428" y="2832123"/>
            <a:ext cx="3389339" cy="2995082"/>
          </a:xfrm>
          <a:prstGeom prst="rect">
            <a:avLst/>
          </a:prstGeom>
        </p:spPr>
      </p:pic>
      <p:pic>
        <p:nvPicPr>
          <p:cNvPr id="9" name="Content Placeholder 1">
            <a:extLst>
              <a:ext uri="{FF2B5EF4-FFF2-40B4-BE49-F238E27FC236}">
                <a16:creationId xmlns:a16="http://schemas.microsoft.com/office/drawing/2014/main" id="{1CF3F948-189D-6691-A1CB-43C748DF273E}"/>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54846" y="431207"/>
            <a:ext cx="3708504" cy="2108223"/>
          </a:xfrm>
          <a:prstGeom prst="rect">
            <a:avLst/>
          </a:prstGeom>
        </p:spPr>
      </p:pic>
      <p:sp>
        <p:nvSpPr>
          <p:cNvPr id="4" name="Footer Placeholder 4">
            <a:extLst>
              <a:ext uri="{FF2B5EF4-FFF2-40B4-BE49-F238E27FC236}">
                <a16:creationId xmlns:a16="http://schemas.microsoft.com/office/drawing/2014/main" id="{93939A89-435B-D5B5-9217-1B6600D35A21}"/>
              </a:ext>
            </a:extLst>
          </p:cNvPr>
          <p:cNvSpPr>
            <a:spLocks noGrp="1"/>
          </p:cNvSpPr>
          <p:nvPr>
            <p:ph type="ftr" sz="quarter" idx="3"/>
          </p:nvPr>
        </p:nvSpPr>
        <p:spPr>
          <a:xfrm>
            <a:off x="1811547" y="6413500"/>
            <a:ext cx="9463177" cy="237600"/>
          </a:xfrm>
        </p:spPr>
        <p:txBody>
          <a:bodyPr/>
          <a:lstStyle/>
          <a:p>
            <a:r>
              <a:rPr lang="da-DK" dirty="0"/>
              <a:t>CONFERENCE ON YOUTH &amp; LONELINESS</a:t>
            </a:r>
          </a:p>
        </p:txBody>
      </p:sp>
    </p:spTree>
    <p:extLst>
      <p:ext uri="{BB962C8B-B14F-4D97-AF65-F5344CB8AC3E}">
        <p14:creationId xmlns:p14="http://schemas.microsoft.com/office/powerpoint/2010/main" val="1437223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0E519-4AE0-FB7B-1B65-CEA5F3B9B945}"/>
              </a:ext>
            </a:extLst>
          </p:cNvPr>
          <p:cNvSpPr>
            <a:spLocks noGrp="1"/>
          </p:cNvSpPr>
          <p:nvPr>
            <p:ph type="title"/>
          </p:nvPr>
        </p:nvSpPr>
        <p:spPr>
          <a:xfrm>
            <a:off x="838200" y="206899"/>
            <a:ext cx="10515600" cy="1483789"/>
          </a:xfrm>
          <a:solidFill>
            <a:schemeClr val="accent2">
              <a:lumMod val="20000"/>
              <a:lumOff val="80000"/>
            </a:schemeClr>
          </a:solidFill>
          <a:ln>
            <a:solidFill>
              <a:schemeClr val="accent2">
                <a:lumMod val="20000"/>
                <a:lumOff val="80000"/>
              </a:schemeClr>
            </a:solidFill>
          </a:ln>
        </p:spPr>
        <p:txBody>
          <a:bodyPr/>
          <a:lstStyle/>
          <a:p>
            <a:br>
              <a:rPr lang="en-GB" sz="3200" i="1" dirty="0">
                <a:latin typeface="+mj-lt"/>
              </a:rPr>
            </a:br>
            <a:r>
              <a:rPr lang="en-GB" sz="3200" i="1" dirty="0">
                <a:latin typeface="+mj-lt"/>
              </a:rPr>
              <a:t>KFUM’s Sociale Arbejde</a:t>
            </a:r>
            <a:r>
              <a:rPr lang="en-GB" sz="3200" dirty="0">
                <a:latin typeface="+mj-lt"/>
              </a:rPr>
              <a:t>: Go Gaming</a:t>
            </a:r>
            <a:br>
              <a:rPr lang="en-GB" sz="3200" dirty="0">
                <a:latin typeface="+mj-lt"/>
              </a:rPr>
            </a:br>
            <a:endParaRPr lang="da-DK" dirty="0"/>
          </a:p>
        </p:txBody>
      </p:sp>
      <p:sp>
        <p:nvSpPr>
          <p:cNvPr id="3" name="Slide Number Placeholder 2">
            <a:extLst>
              <a:ext uri="{FF2B5EF4-FFF2-40B4-BE49-F238E27FC236}">
                <a16:creationId xmlns:a16="http://schemas.microsoft.com/office/drawing/2014/main" id="{0D995859-C063-8B0D-7DA8-CD658C431683}"/>
              </a:ext>
            </a:extLst>
          </p:cNvPr>
          <p:cNvSpPr>
            <a:spLocks noGrp="1"/>
          </p:cNvSpPr>
          <p:nvPr>
            <p:ph type="sldNum" sz="quarter" idx="12"/>
          </p:nvPr>
        </p:nvSpPr>
        <p:spPr/>
        <p:txBody>
          <a:bodyPr/>
          <a:lstStyle/>
          <a:p>
            <a:fld id="{EBB150E2-5CD4-4507-BF34-7B9F9A3DCDCE}" type="slidenum">
              <a:rPr lang="da-DK" smtClean="0"/>
              <a:t>13</a:t>
            </a:fld>
            <a:endParaRPr lang="da-DK"/>
          </a:p>
        </p:txBody>
      </p:sp>
      <p:sp>
        <p:nvSpPr>
          <p:cNvPr id="6" name="Date Placeholder 5">
            <a:extLst>
              <a:ext uri="{FF2B5EF4-FFF2-40B4-BE49-F238E27FC236}">
                <a16:creationId xmlns:a16="http://schemas.microsoft.com/office/drawing/2014/main" id="{10542581-0CB3-D3D1-701E-3F06341F987E}"/>
              </a:ext>
            </a:extLst>
          </p:cNvPr>
          <p:cNvSpPr>
            <a:spLocks noGrp="1"/>
          </p:cNvSpPr>
          <p:nvPr>
            <p:ph type="dt" sz="half" idx="2"/>
          </p:nvPr>
        </p:nvSpPr>
        <p:spPr/>
        <p:txBody>
          <a:bodyPr/>
          <a:lstStyle/>
          <a:p>
            <a:fld id="{21DF211F-05AB-4BBE-A850-811A6833A1BB}" type="datetime1">
              <a:rPr lang="da-DK" smtClean="0"/>
              <a:t>13-03-2025</a:t>
            </a:fld>
            <a:endParaRPr lang="da-DK" dirty="0"/>
          </a:p>
        </p:txBody>
      </p:sp>
      <p:sp>
        <p:nvSpPr>
          <p:cNvPr id="4" name="TextBox 3">
            <a:extLst>
              <a:ext uri="{FF2B5EF4-FFF2-40B4-BE49-F238E27FC236}">
                <a16:creationId xmlns:a16="http://schemas.microsoft.com/office/drawing/2014/main" id="{873C0017-6461-27F9-5878-15C070C27E9A}"/>
              </a:ext>
            </a:extLst>
          </p:cNvPr>
          <p:cNvSpPr txBox="1"/>
          <p:nvPr/>
        </p:nvSpPr>
        <p:spPr>
          <a:xfrm>
            <a:off x="462938" y="1255482"/>
            <a:ext cx="5894134" cy="5109091"/>
          </a:xfrm>
          <a:prstGeom prst="rect">
            <a:avLst/>
          </a:prstGeom>
          <a:noFill/>
        </p:spPr>
        <p:txBody>
          <a:bodyPr wrap="square" rtlCol="0">
            <a:spAutoFit/>
          </a:bodyPr>
          <a:lstStyle/>
          <a:p>
            <a:pPr algn="l"/>
            <a:r>
              <a:rPr lang="en-US" b="1" i="0" u="none" strike="noStrike" baseline="0" dirty="0">
                <a:solidFill>
                  <a:schemeClr val="tx2"/>
                </a:solidFill>
                <a:latin typeface="+mj-lt"/>
              </a:rPr>
              <a:t>Target group:</a:t>
            </a:r>
            <a:r>
              <a:rPr lang="en-US" b="0" i="0" u="none" strike="noStrike" baseline="0" dirty="0">
                <a:solidFill>
                  <a:srgbClr val="000000"/>
                </a:solidFill>
                <a:latin typeface="+mj-lt"/>
              </a:rPr>
              <a:t> </a:t>
            </a:r>
            <a:r>
              <a:rPr lang="en-US" dirty="0">
                <a:solidFill>
                  <a:srgbClr val="000000"/>
                </a:solidFill>
                <a:latin typeface="+mj-lt"/>
              </a:rPr>
              <a:t>Y</a:t>
            </a:r>
            <a:r>
              <a:rPr lang="en-US" b="0" i="0" u="none" strike="noStrike" baseline="0" dirty="0">
                <a:solidFill>
                  <a:srgbClr val="000000"/>
                </a:solidFill>
                <a:latin typeface="+mj-lt"/>
              </a:rPr>
              <a:t>oung adults in a socially vulnerable position with gaming as an interest </a:t>
            </a:r>
          </a:p>
          <a:p>
            <a:pPr algn="l"/>
            <a:endParaRPr lang="da-DK" b="0" i="0" u="none" strike="noStrike" baseline="0" dirty="0">
              <a:solidFill>
                <a:srgbClr val="000000"/>
              </a:solidFill>
              <a:latin typeface="+mj-lt"/>
            </a:endParaRPr>
          </a:p>
          <a:p>
            <a:r>
              <a:rPr lang="en-US" b="1" i="0" u="none" strike="noStrike" baseline="0" dirty="0">
                <a:latin typeface="+mj-lt"/>
              </a:rPr>
              <a:t>92% of young people play computer games at least once a week. </a:t>
            </a:r>
            <a:r>
              <a:rPr lang="en-US" b="1" dirty="0">
                <a:latin typeface="+mj-lt"/>
              </a:rPr>
              <a:t>Go Gaming</a:t>
            </a:r>
            <a:r>
              <a:rPr lang="en-US" b="1" i="0" u="none" strike="noStrike" baseline="0" dirty="0">
                <a:latin typeface="+mj-lt"/>
              </a:rPr>
              <a:t> taps into young people's interest - not the other way around.</a:t>
            </a:r>
          </a:p>
          <a:p>
            <a:endParaRPr lang="da-DK" b="1" i="0" u="none" strike="noStrike" baseline="0" dirty="0">
              <a:latin typeface="+mj-lt"/>
            </a:endParaRPr>
          </a:p>
          <a:p>
            <a:r>
              <a:rPr lang="da-DK" b="1" dirty="0">
                <a:latin typeface="+mj-lt"/>
              </a:rPr>
              <a:t>Research* conducted of </a:t>
            </a:r>
            <a:r>
              <a:rPr lang="da-DK" b="1" i="0" u="none" strike="noStrike" baseline="0" dirty="0">
                <a:latin typeface="+mj-lt"/>
              </a:rPr>
              <a:t>GO GAMING </a:t>
            </a:r>
            <a:endParaRPr lang="da-DK" b="1" dirty="0">
              <a:solidFill>
                <a:srgbClr val="000000"/>
              </a:solidFill>
              <a:latin typeface="+mj-lt"/>
            </a:endParaRPr>
          </a:p>
          <a:p>
            <a:pPr marL="342900" indent="-342900">
              <a:buFont typeface="Arial" panose="020B0604020202020204" pitchFamily="34" charset="0"/>
              <a:buChar char="•"/>
            </a:pPr>
            <a:r>
              <a:rPr lang="en-US" i="0" u="none" strike="noStrike" baseline="0" dirty="0">
                <a:solidFill>
                  <a:srgbClr val="000000"/>
                </a:solidFill>
                <a:latin typeface="+mj-lt"/>
              </a:rPr>
              <a:t>Positive impact on well-being and social relations</a:t>
            </a:r>
            <a:r>
              <a:rPr lang="en-US" dirty="0">
                <a:solidFill>
                  <a:srgbClr val="000000"/>
                </a:solidFill>
                <a:latin typeface="+mj-lt"/>
              </a:rPr>
              <a:t> and </a:t>
            </a:r>
            <a:r>
              <a:rPr lang="en-US" i="0" u="none" strike="noStrike" baseline="0" dirty="0">
                <a:solidFill>
                  <a:srgbClr val="000000"/>
                </a:solidFill>
                <a:latin typeface="+mj-lt"/>
              </a:rPr>
              <a:t>on academic skills</a:t>
            </a:r>
          </a:p>
          <a:p>
            <a:pPr marL="342900" indent="-342900">
              <a:buFont typeface="Arial" panose="020B0604020202020204" pitchFamily="34" charset="0"/>
              <a:buChar char="•"/>
            </a:pPr>
            <a:r>
              <a:rPr lang="en-US" i="0" u="none" strike="noStrike" baseline="0" dirty="0">
                <a:solidFill>
                  <a:srgbClr val="000000"/>
                </a:solidFill>
                <a:latin typeface="+mj-lt"/>
              </a:rPr>
              <a:t>Transferability of social skills from the digital to the physical world</a:t>
            </a:r>
          </a:p>
          <a:p>
            <a:pPr marL="342900" indent="-342900">
              <a:buFont typeface="Arial" panose="020B0604020202020204" pitchFamily="34" charset="0"/>
              <a:buChar char="•"/>
            </a:pPr>
            <a:r>
              <a:rPr lang="en-US" dirty="0">
                <a:solidFill>
                  <a:srgbClr val="000000"/>
                </a:solidFill>
                <a:latin typeface="+mj-lt"/>
              </a:rPr>
              <a:t>Fosters well-being and creates social relations in a target group that can be difficult to reach. </a:t>
            </a:r>
            <a:endParaRPr lang="en-US" sz="1400" b="1" dirty="0">
              <a:solidFill>
                <a:srgbClr val="000000"/>
              </a:solidFill>
              <a:latin typeface="+mj-lt"/>
            </a:endParaRPr>
          </a:p>
          <a:p>
            <a:endParaRPr lang="en-US" sz="1400" i="0" u="none" strike="noStrike" baseline="0" dirty="0">
              <a:solidFill>
                <a:srgbClr val="000000"/>
              </a:solidFill>
              <a:latin typeface="+mj-lt"/>
            </a:endParaRPr>
          </a:p>
          <a:p>
            <a:r>
              <a:rPr lang="en-US" sz="1400" i="1" dirty="0">
                <a:solidFill>
                  <a:srgbClr val="000000"/>
                </a:solidFill>
                <a:latin typeface="+mj-lt"/>
              </a:rPr>
              <a:t>*B</a:t>
            </a:r>
            <a:r>
              <a:rPr lang="da-DK" sz="1400" b="0" i="1" dirty="0" err="1">
                <a:solidFill>
                  <a:srgbClr val="212529"/>
                </a:solidFill>
                <a:effectLst/>
                <a:latin typeface="Source Sans Pro" panose="020B0503030403020204" pitchFamily="34" charset="0"/>
              </a:rPr>
              <a:t>etina</a:t>
            </a:r>
            <a:r>
              <a:rPr lang="da-DK" sz="1400" b="0" i="1" dirty="0">
                <a:solidFill>
                  <a:srgbClr val="212529"/>
                </a:solidFill>
                <a:effectLst/>
                <a:latin typeface="Source Sans Pro" panose="020B0503030403020204" pitchFamily="34" charset="0"/>
              </a:rPr>
              <a:t> Skov Jacobsen og Iben Nørup, Aalborg Universitets Institut for Sociologi og Socialt Arbejde,  research conducted </a:t>
            </a:r>
            <a:r>
              <a:rPr lang="da-DK" sz="1400" b="0" i="1" dirty="0" err="1">
                <a:solidFill>
                  <a:srgbClr val="212529"/>
                </a:solidFill>
                <a:effectLst/>
                <a:latin typeface="Source Sans Pro" panose="020B0503030403020204" pitchFamily="34" charset="0"/>
              </a:rPr>
              <a:t>between</a:t>
            </a:r>
            <a:r>
              <a:rPr lang="da-DK" sz="1400" b="0" i="1" dirty="0">
                <a:solidFill>
                  <a:srgbClr val="212529"/>
                </a:solidFill>
                <a:effectLst/>
                <a:latin typeface="Source Sans Pro" panose="020B0503030403020204" pitchFamily="34" charset="0"/>
              </a:rPr>
              <a:t> 2021-2024. </a:t>
            </a:r>
            <a:endParaRPr lang="da-DK" sz="1400" i="1" u="none" strike="noStrike" baseline="0" dirty="0">
              <a:solidFill>
                <a:srgbClr val="000000"/>
              </a:solidFill>
              <a:latin typeface="+mj-lt"/>
            </a:endParaRPr>
          </a:p>
          <a:p>
            <a:r>
              <a:rPr lang="da-DK" sz="1400" dirty="0">
                <a:latin typeface="+mj-lt"/>
              </a:rPr>
              <a:t> </a:t>
            </a:r>
          </a:p>
        </p:txBody>
      </p:sp>
      <p:pic>
        <p:nvPicPr>
          <p:cNvPr id="8" name="Picture 7">
            <a:extLst>
              <a:ext uri="{FF2B5EF4-FFF2-40B4-BE49-F238E27FC236}">
                <a16:creationId xmlns:a16="http://schemas.microsoft.com/office/drawing/2014/main" id="{B03C120C-B8DA-53DB-4505-EFCAE65F07DA}"/>
              </a:ext>
            </a:extLst>
          </p:cNvPr>
          <p:cNvPicPr>
            <a:picLocks noChangeAspect="1"/>
          </p:cNvPicPr>
          <p:nvPr/>
        </p:nvPicPr>
        <p:blipFill>
          <a:blip r:embed="rId3"/>
          <a:stretch>
            <a:fillRect/>
          </a:stretch>
        </p:blipFill>
        <p:spPr>
          <a:xfrm>
            <a:off x="6732334" y="1471550"/>
            <a:ext cx="4996728" cy="3637810"/>
          </a:xfrm>
          <a:prstGeom prst="rect">
            <a:avLst/>
          </a:prstGeom>
        </p:spPr>
      </p:pic>
      <p:sp>
        <p:nvSpPr>
          <p:cNvPr id="7" name="TextBox 6">
            <a:extLst>
              <a:ext uri="{FF2B5EF4-FFF2-40B4-BE49-F238E27FC236}">
                <a16:creationId xmlns:a16="http://schemas.microsoft.com/office/drawing/2014/main" id="{7664A487-EEDA-B0E8-6C2A-5189F311987C}"/>
              </a:ext>
            </a:extLst>
          </p:cNvPr>
          <p:cNvSpPr txBox="1"/>
          <p:nvPr/>
        </p:nvSpPr>
        <p:spPr>
          <a:xfrm>
            <a:off x="6989148" y="4232197"/>
            <a:ext cx="4483099" cy="1754326"/>
          </a:xfrm>
          <a:prstGeom prst="rect">
            <a:avLst/>
          </a:prstGeom>
          <a:solidFill>
            <a:srgbClr val="FCE3E6">
              <a:alpha val="85098"/>
            </a:srgbClr>
          </a:solidFill>
        </p:spPr>
        <p:txBody>
          <a:bodyPr wrap="square" rtlCol="0">
            <a:spAutoFit/>
          </a:bodyPr>
          <a:lstStyle/>
          <a:p>
            <a:r>
              <a:rPr lang="da-DK" b="1" dirty="0">
                <a:effectLst/>
                <a:latin typeface="Source Sans Pro" panose="020B0503030403020204" pitchFamily="34" charset="0"/>
              </a:rPr>
              <a:t>”IT IS MORE COZY TO GAME HERE THAN AT HOME. HERE, I HAVE SOMEBODY TO TALK TO IN REAL LIFE – AND NOT ONLY ON THE SCREEN. MY FAVOURITE ACTIVITY IS WHEN WE DINE TOGETHER AND TALK ABOUT ALL SORTS OF THINGS”.  </a:t>
            </a:r>
            <a:endParaRPr lang="da-DK" sz="1600" i="1" dirty="0"/>
          </a:p>
        </p:txBody>
      </p:sp>
      <p:sp>
        <p:nvSpPr>
          <p:cNvPr id="9" name="Footer Placeholder 4">
            <a:extLst>
              <a:ext uri="{FF2B5EF4-FFF2-40B4-BE49-F238E27FC236}">
                <a16:creationId xmlns:a16="http://schemas.microsoft.com/office/drawing/2014/main" id="{E098ED52-7041-C0DB-0FBE-1223FA8C71A5}"/>
              </a:ext>
            </a:extLst>
          </p:cNvPr>
          <p:cNvSpPr>
            <a:spLocks noGrp="1"/>
          </p:cNvSpPr>
          <p:nvPr>
            <p:ph type="ftr" sz="quarter" idx="3"/>
          </p:nvPr>
        </p:nvSpPr>
        <p:spPr>
          <a:xfrm>
            <a:off x="1811547" y="6413500"/>
            <a:ext cx="9463177" cy="237600"/>
          </a:xfrm>
        </p:spPr>
        <p:txBody>
          <a:bodyPr/>
          <a:lstStyle/>
          <a:p>
            <a:r>
              <a:rPr lang="da-DK" dirty="0"/>
              <a:t>CONFERENCE ON YOUTH &amp; LONELINESS</a:t>
            </a:r>
          </a:p>
        </p:txBody>
      </p:sp>
    </p:spTree>
    <p:extLst>
      <p:ext uri="{BB962C8B-B14F-4D97-AF65-F5344CB8AC3E}">
        <p14:creationId xmlns:p14="http://schemas.microsoft.com/office/powerpoint/2010/main" val="3642721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4819B7-D024-C7B5-9F9E-59CD0B301074}"/>
              </a:ext>
            </a:extLst>
          </p:cNvPr>
          <p:cNvSpPr>
            <a:spLocks noGrp="1"/>
          </p:cNvSpPr>
          <p:nvPr>
            <p:ph type="sldNum" sz="quarter" idx="12"/>
          </p:nvPr>
        </p:nvSpPr>
        <p:spPr/>
        <p:txBody>
          <a:bodyPr/>
          <a:lstStyle/>
          <a:p>
            <a:fld id="{EBB150E2-5CD4-4507-BF34-7B9F9A3DCDCE}" type="slidenum">
              <a:rPr lang="da-DK" smtClean="0"/>
              <a:t>14</a:t>
            </a:fld>
            <a:endParaRPr lang="da-DK"/>
          </a:p>
        </p:txBody>
      </p:sp>
      <p:sp>
        <p:nvSpPr>
          <p:cNvPr id="4" name="Text Placeholder 3">
            <a:extLst>
              <a:ext uri="{FF2B5EF4-FFF2-40B4-BE49-F238E27FC236}">
                <a16:creationId xmlns:a16="http://schemas.microsoft.com/office/drawing/2014/main" id="{4D57321A-7766-952C-3454-1443DDC01FE2}"/>
              </a:ext>
            </a:extLst>
          </p:cNvPr>
          <p:cNvSpPr>
            <a:spLocks noGrp="1"/>
          </p:cNvSpPr>
          <p:nvPr>
            <p:ph type="body" sz="quarter" idx="13"/>
          </p:nvPr>
        </p:nvSpPr>
        <p:spPr>
          <a:xfrm>
            <a:off x="838198" y="1798310"/>
            <a:ext cx="6407729" cy="4124818"/>
          </a:xfrm>
        </p:spPr>
        <p:txBody>
          <a:bodyPr>
            <a:normAutofit fontScale="77500" lnSpcReduction="20000"/>
          </a:bodyPr>
          <a:lstStyle/>
          <a:p>
            <a:pPr algn="l"/>
            <a:r>
              <a:rPr lang="en-US" i="1" dirty="0"/>
              <a:t>“headspace is a counseling service based on </a:t>
            </a:r>
            <a:r>
              <a:rPr lang="en-US" b="1" i="1" dirty="0"/>
              <a:t>you and what you need to talk about</a:t>
            </a:r>
            <a:r>
              <a:rPr lang="en-US" i="1" dirty="0"/>
              <a:t>. We are not psychologists (…). Most counselors are </a:t>
            </a:r>
            <a:r>
              <a:rPr lang="en-US" b="1" i="1" dirty="0"/>
              <a:t>volunteers</a:t>
            </a:r>
            <a:r>
              <a:rPr lang="en-US" i="1" dirty="0"/>
              <a:t> of all ages who are passionate about helping and listen without judgment. </a:t>
            </a:r>
          </a:p>
          <a:p>
            <a:pPr algn="l"/>
            <a:r>
              <a:rPr lang="en-US" i="1" dirty="0"/>
              <a:t>All counselors receive training in counseling techniques and relevant legislation, and we link you up with guidance to professional help or other activities if needed.” </a:t>
            </a:r>
            <a:endParaRPr lang="da-DK" i="1" dirty="0"/>
          </a:p>
        </p:txBody>
      </p:sp>
      <p:sp>
        <p:nvSpPr>
          <p:cNvPr id="5" name="Footer Placeholder 4">
            <a:extLst>
              <a:ext uri="{FF2B5EF4-FFF2-40B4-BE49-F238E27FC236}">
                <a16:creationId xmlns:a16="http://schemas.microsoft.com/office/drawing/2014/main" id="{3519735D-EBB3-8CB8-169C-90C28842024B}"/>
              </a:ext>
            </a:extLst>
          </p:cNvPr>
          <p:cNvSpPr>
            <a:spLocks noGrp="1"/>
          </p:cNvSpPr>
          <p:nvPr>
            <p:ph type="ftr" sz="quarter" idx="3"/>
          </p:nvPr>
        </p:nvSpPr>
        <p:spPr/>
        <p:txBody>
          <a:bodyPr/>
          <a:lstStyle/>
          <a:p>
            <a:r>
              <a:rPr lang="da-DK"/>
              <a:t>RØDE KORS / Titel‹nr.›</a:t>
            </a:r>
            <a:endParaRPr lang="da-DK" dirty="0"/>
          </a:p>
        </p:txBody>
      </p:sp>
      <p:sp>
        <p:nvSpPr>
          <p:cNvPr id="6" name="Date Placeholder 5">
            <a:extLst>
              <a:ext uri="{FF2B5EF4-FFF2-40B4-BE49-F238E27FC236}">
                <a16:creationId xmlns:a16="http://schemas.microsoft.com/office/drawing/2014/main" id="{0561354A-17B9-C4CD-E1E8-AC109A4E0297}"/>
              </a:ext>
            </a:extLst>
          </p:cNvPr>
          <p:cNvSpPr>
            <a:spLocks noGrp="1"/>
          </p:cNvSpPr>
          <p:nvPr>
            <p:ph type="dt" sz="half" idx="2"/>
          </p:nvPr>
        </p:nvSpPr>
        <p:spPr/>
        <p:txBody>
          <a:bodyPr/>
          <a:lstStyle/>
          <a:p>
            <a:fld id="{21DF211F-05AB-4BBE-A850-811A6833A1BB}" type="datetime1">
              <a:rPr lang="da-DK" smtClean="0"/>
              <a:t>13-03-2025</a:t>
            </a:fld>
            <a:endParaRPr lang="da-DK" dirty="0"/>
          </a:p>
        </p:txBody>
      </p:sp>
      <p:pic>
        <p:nvPicPr>
          <p:cNvPr id="8" name="Picture 7" descr="A green text on a black background&#10;&#10;AI-generated content may be incorrect.">
            <a:extLst>
              <a:ext uri="{FF2B5EF4-FFF2-40B4-BE49-F238E27FC236}">
                <a16:creationId xmlns:a16="http://schemas.microsoft.com/office/drawing/2014/main" id="{53A1400A-DEC1-DC17-2455-CC5A988C8D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240" y="265163"/>
            <a:ext cx="3867920" cy="1533147"/>
          </a:xfrm>
          <a:prstGeom prst="rect">
            <a:avLst/>
          </a:prstGeom>
        </p:spPr>
      </p:pic>
      <p:pic>
        <p:nvPicPr>
          <p:cNvPr id="12" name="Picture 11">
            <a:extLst>
              <a:ext uri="{FF2B5EF4-FFF2-40B4-BE49-F238E27FC236}">
                <a16:creationId xmlns:a16="http://schemas.microsoft.com/office/drawing/2014/main" id="{DD464130-0D0F-8363-D7E3-A42E9E184988}"/>
              </a:ext>
            </a:extLst>
          </p:cNvPr>
          <p:cNvPicPr>
            <a:picLocks noChangeAspect="1"/>
          </p:cNvPicPr>
          <p:nvPr/>
        </p:nvPicPr>
        <p:blipFill>
          <a:blip r:embed="rId4"/>
          <a:stretch>
            <a:fillRect/>
          </a:stretch>
        </p:blipFill>
        <p:spPr>
          <a:xfrm>
            <a:off x="7464885" y="1082455"/>
            <a:ext cx="4460608" cy="3810000"/>
          </a:xfrm>
          <a:prstGeom prst="rect">
            <a:avLst/>
          </a:prstGeom>
        </p:spPr>
      </p:pic>
    </p:spTree>
    <p:extLst>
      <p:ext uri="{BB962C8B-B14F-4D97-AF65-F5344CB8AC3E}">
        <p14:creationId xmlns:p14="http://schemas.microsoft.com/office/powerpoint/2010/main" val="1256423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BE98643A-9723-3857-E1F3-4D626BFF21B4}"/>
              </a:ext>
            </a:extLst>
          </p:cNvPr>
          <p:cNvSpPr txBox="1">
            <a:spLocks noGrp="1"/>
          </p:cNvSpPr>
          <p:nvPr>
            <p:ph type="title"/>
          </p:nvPr>
        </p:nvSpPr>
        <p:spPr>
          <a:xfrm>
            <a:off x="390523" y="153236"/>
            <a:ext cx="6952726" cy="1031803"/>
          </a:xfrm>
          <a:prstGeom prst="rect">
            <a:avLst/>
          </a:prstGeom>
          <a:noFill/>
        </p:spPr>
        <p:txBody>
          <a:bodyPr wrap="square" lIns="144000" tIns="72000" rIns="144000" bIns="72000" rtlCol="0">
            <a:spAutoFit/>
          </a:bodyPr>
          <a:lstStyle/>
          <a:p>
            <a:r>
              <a:rPr lang="da-DK" sz="3200" b="1" dirty="0">
                <a:latin typeface="Verdana" panose="020B0604030504040204" pitchFamily="34" charset="0"/>
                <a:ea typeface="Verdana" panose="020B0604030504040204" pitchFamily="34" charset="0"/>
              </a:rPr>
              <a:t>DANISH RED CROSS YOUTH…</a:t>
            </a:r>
            <a:endParaRPr lang="da-DK" sz="6000" b="1" dirty="0">
              <a:latin typeface="Verdana" panose="020B0604030504040204" pitchFamily="34" charset="0"/>
              <a:ea typeface="Verdana" panose="020B0604030504040204" pitchFamily="34" charset="0"/>
            </a:endParaRPr>
          </a:p>
        </p:txBody>
      </p:sp>
      <p:sp>
        <p:nvSpPr>
          <p:cNvPr id="3" name="Pladsholder til slidenummer 2">
            <a:extLst>
              <a:ext uri="{FF2B5EF4-FFF2-40B4-BE49-F238E27FC236}">
                <a16:creationId xmlns:a16="http://schemas.microsoft.com/office/drawing/2014/main" id="{37B06E63-69B2-92A9-0F32-B77CADD251C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148C64-F5C7-4053-8369-58DAC43DE4E8}" type="slidenum">
              <a:rPr kumimoji="0" lang="da-DK" sz="1000" b="1" i="0" u="none" strike="noStrike" kern="1200" cap="none" spc="0" normalizeH="0" baseline="0" noProof="0" smtClean="0">
                <a:ln>
                  <a:noFill/>
                </a:ln>
                <a:solidFill>
                  <a:srgbClr val="947FB7"/>
                </a:solidFill>
                <a:effectLst/>
                <a:uLnTx/>
                <a:uFillTx/>
                <a:latin typeface="Proxima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a-DK" sz="1000" b="1" i="0" u="none" strike="noStrike" kern="1200" cap="none" spc="0" normalizeH="0" baseline="0" noProof="0" dirty="0">
              <a:ln>
                <a:noFill/>
              </a:ln>
              <a:solidFill>
                <a:srgbClr val="947FB7"/>
              </a:solidFill>
              <a:effectLst/>
              <a:uLnTx/>
              <a:uFillTx/>
              <a:latin typeface="Proxima Nova"/>
              <a:ea typeface="+mn-ea"/>
              <a:cs typeface="+mn-cs"/>
            </a:endParaRPr>
          </a:p>
        </p:txBody>
      </p:sp>
      <p:grpSp>
        <p:nvGrpSpPr>
          <p:cNvPr id="2" name="Gruppe 1">
            <a:extLst>
              <a:ext uri="{FF2B5EF4-FFF2-40B4-BE49-F238E27FC236}">
                <a16:creationId xmlns:a16="http://schemas.microsoft.com/office/drawing/2014/main" id="{508988DB-5368-035F-BD8F-087BC11D714C}"/>
              </a:ext>
            </a:extLst>
          </p:cNvPr>
          <p:cNvGrpSpPr>
            <a:grpSpLocks noGrp="1" noUngrp="1" noRot="1" noMove="1" noResize="1"/>
          </p:cNvGrpSpPr>
          <p:nvPr/>
        </p:nvGrpSpPr>
        <p:grpSpPr>
          <a:xfrm>
            <a:off x="-1964280" y="4927467"/>
            <a:ext cx="3928560" cy="3490297"/>
            <a:chOff x="1706702" y="2033152"/>
            <a:chExt cx="4435196" cy="3940414"/>
          </a:xfrm>
        </p:grpSpPr>
        <p:sp>
          <p:nvSpPr>
            <p:cNvPr id="5" name="Rektangel 4">
              <a:extLst>
                <a:ext uri="{FF2B5EF4-FFF2-40B4-BE49-F238E27FC236}">
                  <a16:creationId xmlns:a16="http://schemas.microsoft.com/office/drawing/2014/main" id="{DCEE7C6A-4FA4-7F5C-606A-723F230CC04F}"/>
                </a:ext>
              </a:extLst>
            </p:cNvPr>
            <p:cNvSpPr>
              <a:spLocks noGrp="1" noRot="1" noMove="1" noResize="1" noEditPoints="1" noAdjustHandles="1" noChangeArrowheads="1" noChangeShapeType="1"/>
            </p:cNvSpPr>
            <p:nvPr userDrawn="1"/>
          </p:nvSpPr>
          <p:spPr>
            <a:xfrm rot="5400000">
              <a:off x="2394979" y="3315143"/>
              <a:ext cx="3940414" cy="1376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DF0F1"/>
                </a:solidFill>
                <a:effectLst/>
                <a:uLnTx/>
                <a:uFillTx/>
                <a:latin typeface="Calibri"/>
                <a:ea typeface="+mn-ea"/>
                <a:cs typeface="+mn-cs"/>
              </a:endParaRPr>
            </a:p>
          </p:txBody>
        </p:sp>
        <p:sp>
          <p:nvSpPr>
            <p:cNvPr id="7" name="Rektangel 6">
              <a:extLst>
                <a:ext uri="{FF2B5EF4-FFF2-40B4-BE49-F238E27FC236}">
                  <a16:creationId xmlns:a16="http://schemas.microsoft.com/office/drawing/2014/main" id="{51CF2575-483A-2BDB-9B54-8384FA65A40E}"/>
                </a:ext>
              </a:extLst>
            </p:cNvPr>
            <p:cNvSpPr>
              <a:spLocks noGrp="1" noRot="1" noMove="1" noResize="1" noEditPoints="1" noAdjustHandles="1" noChangeArrowheads="1" noChangeShapeType="1"/>
            </p:cNvSpPr>
            <p:nvPr userDrawn="1"/>
          </p:nvSpPr>
          <p:spPr>
            <a:xfrm rot="10800000">
              <a:off x="1706702" y="3141188"/>
              <a:ext cx="4435196" cy="1463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DF0F1"/>
                </a:solidFill>
                <a:effectLst/>
                <a:uLnTx/>
                <a:uFillTx/>
                <a:latin typeface="Calibri"/>
                <a:ea typeface="+mn-ea"/>
                <a:cs typeface="+mn-cs"/>
              </a:endParaRPr>
            </a:p>
          </p:txBody>
        </p:sp>
      </p:grpSp>
      <p:pic>
        <p:nvPicPr>
          <p:cNvPr id="8" name="Billede 7">
            <a:extLst>
              <a:ext uri="{FF2B5EF4-FFF2-40B4-BE49-F238E27FC236}">
                <a16:creationId xmlns:a16="http://schemas.microsoft.com/office/drawing/2014/main" id="{9C0725BB-1015-8711-A2FB-FAAFBA8CFE29}"/>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137159" y="6156822"/>
            <a:ext cx="1625605" cy="487076"/>
          </a:xfrm>
          <a:prstGeom prst="rect">
            <a:avLst/>
          </a:prstGeom>
        </p:spPr>
      </p:pic>
      <p:sp>
        <p:nvSpPr>
          <p:cNvPr id="6" name="Pladsholder til indhold 2">
            <a:extLst>
              <a:ext uri="{FF2B5EF4-FFF2-40B4-BE49-F238E27FC236}">
                <a16:creationId xmlns:a16="http://schemas.microsoft.com/office/drawing/2014/main" id="{98289983-E4FF-1FCB-2F68-03CD16BA6605}"/>
              </a:ext>
            </a:extLst>
          </p:cNvPr>
          <p:cNvSpPr>
            <a:spLocks noGrp="1"/>
          </p:cNvSpPr>
          <p:nvPr>
            <p:ph idx="1"/>
          </p:nvPr>
        </p:nvSpPr>
        <p:spPr>
          <a:xfrm>
            <a:off x="555418" y="1142652"/>
            <a:ext cx="6033345" cy="2908000"/>
          </a:xfrm>
        </p:spPr>
        <p:txBody>
          <a:bodyPr>
            <a:normAutofit/>
          </a:bodyPr>
          <a:lstStyle/>
          <a:p>
            <a:pPr marL="0" indent="0">
              <a:lnSpc>
                <a:spcPct val="100000"/>
              </a:lnSpc>
              <a:buClr>
                <a:schemeClr val="accent2"/>
              </a:buClr>
              <a:buNone/>
            </a:pPr>
            <a:r>
              <a:rPr lang="da-DK" sz="1800" dirty="0">
                <a:latin typeface="Verdana" panose="020B0604030504040204" pitchFamily="34" charset="0"/>
                <a:ea typeface="Verdana" panose="020B0604030504040204" pitchFamily="34" charset="0"/>
              </a:rPr>
              <a:t>…is a </a:t>
            </a:r>
            <a:r>
              <a:rPr lang="da-DK" sz="1800" dirty="0" err="1">
                <a:latin typeface="Verdana" panose="020B0604030504040204" pitchFamily="34" charset="0"/>
                <a:ea typeface="Verdana" panose="020B0604030504040204" pitchFamily="34" charset="0"/>
              </a:rPr>
              <a:t>youth</a:t>
            </a:r>
            <a:r>
              <a:rPr lang="da-DK" sz="1800" dirty="0">
                <a:latin typeface="Verdana" panose="020B0604030504040204" pitchFamily="34" charset="0"/>
                <a:ea typeface="Verdana" panose="020B0604030504040204" pitchFamily="34" charset="0"/>
              </a:rPr>
              <a:t>-led, </a:t>
            </a:r>
            <a:r>
              <a:rPr lang="da-DK" sz="1800" dirty="0" err="1">
                <a:latin typeface="Verdana" panose="020B0604030504040204" pitchFamily="34" charset="0"/>
                <a:ea typeface="Verdana" panose="020B0604030504040204" pitchFamily="34" charset="0"/>
              </a:rPr>
              <a:t>voluntary</a:t>
            </a:r>
            <a:r>
              <a:rPr lang="da-DK" sz="1800" dirty="0">
                <a:latin typeface="Verdana" panose="020B0604030504040204" pitchFamily="34" charset="0"/>
                <a:ea typeface="Verdana" panose="020B0604030504040204" pitchFamily="34" charset="0"/>
              </a:rPr>
              <a:t>, social organisation </a:t>
            </a:r>
            <a:r>
              <a:rPr lang="da-DK" sz="1800" dirty="0" err="1">
                <a:latin typeface="Verdana" panose="020B0604030504040204" pitchFamily="34" charset="0"/>
                <a:ea typeface="Verdana" panose="020B0604030504040204" pitchFamily="34" charset="0"/>
              </a:rPr>
              <a:t>centred</a:t>
            </a:r>
            <a:r>
              <a:rPr lang="da-DK" sz="1800" dirty="0">
                <a:latin typeface="Verdana" panose="020B0604030504040204" pitchFamily="34" charset="0"/>
                <a:ea typeface="Verdana" panose="020B0604030504040204" pitchFamily="34" charset="0"/>
              </a:rPr>
              <a:t> </a:t>
            </a:r>
            <a:r>
              <a:rPr lang="da-DK" sz="1800" dirty="0" err="1">
                <a:latin typeface="Verdana" panose="020B0604030504040204" pitchFamily="34" charset="0"/>
                <a:ea typeface="Verdana" panose="020B0604030504040204" pitchFamily="34" charset="0"/>
              </a:rPr>
              <a:t>around</a:t>
            </a:r>
            <a:r>
              <a:rPr lang="da-DK" sz="1800" dirty="0">
                <a:latin typeface="Verdana" panose="020B0604030504040204" pitchFamily="34" charset="0"/>
                <a:ea typeface="Verdana" panose="020B0604030504040204" pitchFamily="34" charset="0"/>
              </a:rPr>
              <a:t> </a:t>
            </a:r>
            <a:r>
              <a:rPr lang="da-DK" sz="1800" dirty="0" err="1">
                <a:latin typeface="Verdana" panose="020B0604030504040204" pitchFamily="34" charset="0"/>
                <a:ea typeface="Verdana" panose="020B0604030504040204" pitchFamily="34" charset="0"/>
              </a:rPr>
              <a:t>youth</a:t>
            </a:r>
            <a:r>
              <a:rPr lang="da-DK" sz="1800" dirty="0">
                <a:latin typeface="Verdana" panose="020B0604030504040204" pitchFamily="34" charset="0"/>
                <a:ea typeface="Verdana" panose="020B0604030504040204" pitchFamily="34" charset="0"/>
              </a:rPr>
              <a:t>-to-</a:t>
            </a:r>
            <a:r>
              <a:rPr lang="da-DK" sz="1800" dirty="0" err="1">
                <a:latin typeface="Verdana" panose="020B0604030504040204" pitchFamily="34" charset="0"/>
                <a:ea typeface="Verdana" panose="020B0604030504040204" pitchFamily="34" charset="0"/>
              </a:rPr>
              <a:t>youth</a:t>
            </a:r>
            <a:r>
              <a:rPr lang="da-DK" sz="1800" dirty="0">
                <a:latin typeface="Verdana" panose="020B0604030504040204" pitchFamily="34" charset="0"/>
                <a:ea typeface="Verdana" panose="020B0604030504040204" pitchFamily="34" charset="0"/>
              </a:rPr>
              <a:t> </a:t>
            </a:r>
            <a:r>
              <a:rPr lang="da-DK" sz="1800" dirty="0" err="1">
                <a:latin typeface="Verdana" panose="020B0604030504040204" pitchFamily="34" charset="0"/>
                <a:ea typeface="Verdana" panose="020B0604030504040204" pitchFamily="34" charset="0"/>
              </a:rPr>
              <a:t>activities</a:t>
            </a:r>
            <a:r>
              <a:rPr lang="da-DK" sz="1800" dirty="0">
                <a:latin typeface="Verdana" panose="020B0604030504040204" pitchFamily="34" charset="0"/>
                <a:ea typeface="Verdana" panose="020B0604030504040204" pitchFamily="34" charset="0"/>
              </a:rPr>
              <a:t>.</a:t>
            </a:r>
          </a:p>
          <a:p>
            <a:pPr marL="0" indent="0">
              <a:lnSpc>
                <a:spcPct val="100000"/>
              </a:lnSpc>
              <a:buClr>
                <a:schemeClr val="accent2"/>
              </a:buClr>
              <a:buNone/>
            </a:pPr>
            <a:r>
              <a:rPr lang="en-US" sz="1800" dirty="0">
                <a:latin typeface="Verdana" panose="020B0604030504040204" pitchFamily="34" charset="0"/>
                <a:ea typeface="Verdana" panose="020B0604030504040204" pitchFamily="34" charset="0"/>
              </a:rPr>
              <a:t>Initiatives in Denmark include mentoring, homework cafés, youth clubs, summer camps and a telephone hotline as well as social activities located at hospitals, prisons, orphanages, women’s shelters and asylum centers. Young volunteers facilitate workshops in Psychological First Aid and Life Skills.</a:t>
            </a:r>
          </a:p>
          <a:p>
            <a:pPr marL="0" indent="0">
              <a:lnSpc>
                <a:spcPct val="100000"/>
              </a:lnSpc>
              <a:buClr>
                <a:schemeClr val="accent2"/>
              </a:buClr>
              <a:buNone/>
            </a:pPr>
            <a:endParaRPr lang="da-DK" sz="2000" dirty="0">
              <a:latin typeface="Verdana" panose="020B0604030504040204" pitchFamily="34" charset="0"/>
              <a:ea typeface="Verdana" panose="020B0604030504040204" pitchFamily="34" charset="0"/>
            </a:endParaRPr>
          </a:p>
          <a:p>
            <a:pPr>
              <a:lnSpc>
                <a:spcPct val="100000"/>
              </a:lnSpc>
              <a:buClr>
                <a:schemeClr val="accent2"/>
              </a:buClr>
            </a:pPr>
            <a:endParaRPr lang="da-DK" sz="2000" dirty="0">
              <a:latin typeface="Verdana" panose="020B0604030504040204" pitchFamily="34" charset="0"/>
              <a:ea typeface="Verdana" panose="020B0604030504040204" pitchFamily="34" charset="0"/>
            </a:endParaRPr>
          </a:p>
        </p:txBody>
      </p:sp>
      <p:grpSp>
        <p:nvGrpSpPr>
          <p:cNvPr id="18" name="Gruppe 17">
            <a:extLst>
              <a:ext uri="{FF2B5EF4-FFF2-40B4-BE49-F238E27FC236}">
                <a16:creationId xmlns:a16="http://schemas.microsoft.com/office/drawing/2014/main" id="{AD7389F2-C9D3-119F-4C6E-E1E3D370EC37}"/>
              </a:ext>
            </a:extLst>
          </p:cNvPr>
          <p:cNvGrpSpPr/>
          <p:nvPr/>
        </p:nvGrpSpPr>
        <p:grpSpPr>
          <a:xfrm>
            <a:off x="6301944" y="-128702"/>
            <a:ext cx="6038853" cy="7300757"/>
            <a:chOff x="6301944" y="-128702"/>
            <a:chExt cx="6038853" cy="7300757"/>
          </a:xfrm>
        </p:grpSpPr>
        <p:pic>
          <p:nvPicPr>
            <p:cNvPr id="11" name="Billede 10">
              <a:extLst>
                <a:ext uri="{FF2B5EF4-FFF2-40B4-BE49-F238E27FC236}">
                  <a16:creationId xmlns:a16="http://schemas.microsoft.com/office/drawing/2014/main" id="{2CFB45E5-53AC-AE18-9971-3F66A87D12A3}"/>
                </a:ext>
              </a:extLst>
            </p:cNvPr>
            <p:cNvPicPr>
              <a:picLocks noChangeAspect="1"/>
            </p:cNvPicPr>
            <p:nvPr/>
          </p:nvPicPr>
          <p:blipFill>
            <a:blip r:embed="rId3">
              <a:extLst>
                <a:ext uri="{28A0092B-C50C-407E-A947-70E740481C1C}">
                  <a14:useLocalDpi xmlns:a14="http://schemas.microsoft.com/office/drawing/2010/main" val="0"/>
                </a:ext>
              </a:extLst>
            </a:blip>
            <a:srcRect l="947" r="947"/>
            <a:stretch/>
          </p:blipFill>
          <p:spPr>
            <a:xfrm>
              <a:off x="6660891" y="-128702"/>
              <a:ext cx="5679906" cy="7115403"/>
            </a:xfrm>
            <a:prstGeom prst="rect">
              <a:avLst/>
            </a:prstGeom>
          </p:spPr>
        </p:pic>
        <p:grpSp>
          <p:nvGrpSpPr>
            <p:cNvPr id="17" name="Gruppe 16">
              <a:extLst>
                <a:ext uri="{FF2B5EF4-FFF2-40B4-BE49-F238E27FC236}">
                  <a16:creationId xmlns:a16="http://schemas.microsoft.com/office/drawing/2014/main" id="{F644F91F-5C5C-5377-3DE3-FD9B674E5A37}"/>
                </a:ext>
              </a:extLst>
            </p:cNvPr>
            <p:cNvGrpSpPr/>
            <p:nvPr/>
          </p:nvGrpSpPr>
          <p:grpSpPr>
            <a:xfrm>
              <a:off x="6301944" y="3087384"/>
              <a:ext cx="2467748" cy="4084671"/>
              <a:chOff x="6301944" y="3087384"/>
              <a:chExt cx="2467748" cy="4084671"/>
            </a:xfrm>
          </p:grpSpPr>
          <p:sp>
            <p:nvSpPr>
              <p:cNvPr id="14" name="Rektangel 13">
                <a:extLst>
                  <a:ext uri="{FF2B5EF4-FFF2-40B4-BE49-F238E27FC236}">
                    <a16:creationId xmlns:a16="http://schemas.microsoft.com/office/drawing/2014/main" id="{377BD2BE-6AB7-0291-3B06-01A75FA62E2C}"/>
                  </a:ext>
                </a:extLst>
              </p:cNvPr>
              <p:cNvSpPr/>
              <p:nvPr/>
            </p:nvSpPr>
            <p:spPr>
              <a:xfrm>
                <a:off x="6301944" y="3087384"/>
                <a:ext cx="1112105" cy="1562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DF0F1"/>
                  </a:solidFill>
                  <a:effectLst/>
                  <a:uLnTx/>
                  <a:uFillTx/>
                  <a:latin typeface="Calibri"/>
                  <a:ea typeface="+mn-ea"/>
                  <a:cs typeface="+mn-cs"/>
                </a:endParaRPr>
              </a:p>
            </p:txBody>
          </p:sp>
          <p:sp>
            <p:nvSpPr>
              <p:cNvPr id="15" name="Rektangel 14">
                <a:extLst>
                  <a:ext uri="{FF2B5EF4-FFF2-40B4-BE49-F238E27FC236}">
                    <a16:creationId xmlns:a16="http://schemas.microsoft.com/office/drawing/2014/main" id="{018D12B2-0597-914C-2473-3312E0C73FCA}"/>
                  </a:ext>
                </a:extLst>
              </p:cNvPr>
              <p:cNvSpPr/>
              <p:nvPr/>
            </p:nvSpPr>
            <p:spPr>
              <a:xfrm>
                <a:off x="6516636" y="4371559"/>
                <a:ext cx="1589396" cy="1562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DF0F1"/>
                  </a:solidFill>
                  <a:effectLst/>
                  <a:uLnTx/>
                  <a:uFillTx/>
                  <a:latin typeface="Calibri"/>
                  <a:ea typeface="+mn-ea"/>
                  <a:cs typeface="+mn-cs"/>
                </a:endParaRPr>
              </a:p>
            </p:txBody>
          </p:sp>
          <p:sp>
            <p:nvSpPr>
              <p:cNvPr id="16" name="Rektangel 15">
                <a:extLst>
                  <a:ext uri="{FF2B5EF4-FFF2-40B4-BE49-F238E27FC236}">
                    <a16:creationId xmlns:a16="http://schemas.microsoft.com/office/drawing/2014/main" id="{41158F34-4BC4-CC4E-A2EC-1FE55CFBFC36}"/>
                  </a:ext>
                </a:extLst>
              </p:cNvPr>
              <p:cNvSpPr/>
              <p:nvPr/>
            </p:nvSpPr>
            <p:spPr>
              <a:xfrm>
                <a:off x="6423868" y="5609968"/>
                <a:ext cx="2345824" cy="156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DF0F1"/>
                  </a:solidFill>
                  <a:effectLst/>
                  <a:uLnTx/>
                  <a:uFillTx/>
                  <a:latin typeface="Calibri"/>
                  <a:ea typeface="+mn-ea"/>
                  <a:cs typeface="+mn-cs"/>
                </a:endParaRPr>
              </a:p>
            </p:txBody>
          </p:sp>
        </p:grpSp>
      </p:grpSp>
      <p:sp>
        <p:nvSpPr>
          <p:cNvPr id="10" name="Pladsholder til indhold 2">
            <a:extLst>
              <a:ext uri="{FF2B5EF4-FFF2-40B4-BE49-F238E27FC236}">
                <a16:creationId xmlns:a16="http://schemas.microsoft.com/office/drawing/2014/main" id="{FEB4B08B-C1F0-C55C-E467-6AFBD7D5474E}"/>
              </a:ext>
            </a:extLst>
          </p:cNvPr>
          <p:cNvSpPr txBox="1">
            <a:spLocks/>
          </p:cNvSpPr>
          <p:nvPr/>
        </p:nvSpPr>
        <p:spPr>
          <a:xfrm>
            <a:off x="2207792" y="4115812"/>
            <a:ext cx="4662904" cy="27866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chemeClr val="accent2"/>
              </a:buClr>
              <a:buSzPct val="80000"/>
              <a:buFont typeface="Wingdings" panose="05000000000000000000" pitchFamily="2" charset="2"/>
              <a:buChar char="Ø"/>
            </a:pPr>
            <a:r>
              <a:rPr lang="da-DK" sz="1800" dirty="0">
                <a:latin typeface="Verdana" panose="020B0604030504040204" pitchFamily="34" charset="0"/>
                <a:ea typeface="Verdana" panose="020B0604030504040204" pitchFamily="34" charset="0"/>
              </a:rPr>
              <a:t>10,000 </a:t>
            </a:r>
            <a:r>
              <a:rPr lang="da-DK" sz="1800" dirty="0" err="1">
                <a:latin typeface="Verdana" panose="020B0604030504040204" pitchFamily="34" charset="0"/>
                <a:ea typeface="Verdana" panose="020B0604030504040204" pitchFamily="34" charset="0"/>
              </a:rPr>
              <a:t>children</a:t>
            </a:r>
            <a:r>
              <a:rPr lang="da-DK" sz="1800" dirty="0">
                <a:latin typeface="Verdana" panose="020B0604030504040204" pitchFamily="34" charset="0"/>
                <a:ea typeface="Verdana" panose="020B0604030504040204" pitchFamily="34" charset="0"/>
              </a:rPr>
              <a:t> and </a:t>
            </a:r>
            <a:r>
              <a:rPr lang="da-DK" sz="1800" dirty="0" err="1">
                <a:latin typeface="Verdana" panose="020B0604030504040204" pitchFamily="34" charset="0"/>
                <a:ea typeface="Verdana" panose="020B0604030504040204" pitchFamily="34" charset="0"/>
              </a:rPr>
              <a:t>young</a:t>
            </a:r>
            <a:r>
              <a:rPr lang="da-DK" sz="1800" dirty="0">
                <a:latin typeface="Verdana" panose="020B0604030504040204" pitchFamily="34" charset="0"/>
                <a:ea typeface="Verdana" panose="020B0604030504040204" pitchFamily="34" charset="0"/>
              </a:rPr>
              <a:t> </a:t>
            </a:r>
            <a:r>
              <a:rPr lang="da-DK" sz="1800" dirty="0" err="1">
                <a:latin typeface="Verdana" panose="020B0604030504040204" pitchFamily="34" charset="0"/>
                <a:ea typeface="Verdana" panose="020B0604030504040204" pitchFamily="34" charset="0"/>
              </a:rPr>
              <a:t>people</a:t>
            </a:r>
            <a:r>
              <a:rPr lang="da-DK" sz="1800" dirty="0">
                <a:latin typeface="Verdana" panose="020B0604030504040204" pitchFamily="34" charset="0"/>
                <a:ea typeface="Verdana" panose="020B0604030504040204" pitchFamily="34" charset="0"/>
              </a:rPr>
              <a:t> in vulnerable positions </a:t>
            </a:r>
            <a:r>
              <a:rPr lang="da-DK" sz="1800" dirty="0" err="1">
                <a:latin typeface="Verdana" panose="020B0604030504040204" pitchFamily="34" charset="0"/>
                <a:ea typeface="Verdana" panose="020B0604030504040204" pitchFamily="34" charset="0"/>
              </a:rPr>
              <a:t>participate</a:t>
            </a:r>
            <a:r>
              <a:rPr lang="da-DK" sz="1800" dirty="0">
                <a:latin typeface="Verdana" panose="020B0604030504040204" pitchFamily="34" charset="0"/>
                <a:ea typeface="Verdana" panose="020B0604030504040204" pitchFamily="34" charset="0"/>
              </a:rPr>
              <a:t> in the social </a:t>
            </a:r>
            <a:r>
              <a:rPr lang="da-DK" sz="1800" dirty="0" err="1">
                <a:latin typeface="Verdana" panose="020B0604030504040204" pitchFamily="34" charset="0"/>
                <a:ea typeface="Verdana" panose="020B0604030504040204" pitchFamily="34" charset="0"/>
              </a:rPr>
              <a:t>activities</a:t>
            </a:r>
            <a:endParaRPr lang="da-DK" sz="1800" dirty="0">
              <a:latin typeface="Verdana" panose="020B0604030504040204" pitchFamily="34" charset="0"/>
              <a:ea typeface="Verdana" panose="020B0604030504040204" pitchFamily="34" charset="0"/>
            </a:endParaRPr>
          </a:p>
          <a:p>
            <a:pPr>
              <a:lnSpc>
                <a:spcPct val="100000"/>
              </a:lnSpc>
              <a:spcBef>
                <a:spcPts val="0"/>
              </a:spcBef>
              <a:buClr>
                <a:schemeClr val="accent2"/>
              </a:buClr>
              <a:buSzPct val="80000"/>
              <a:buFont typeface="Wingdings" panose="05000000000000000000" pitchFamily="2" charset="2"/>
              <a:buChar char="Ø"/>
            </a:pPr>
            <a:r>
              <a:rPr lang="da-DK" sz="1800" dirty="0">
                <a:latin typeface="Verdana" panose="020B0604030504040204" pitchFamily="34" charset="0"/>
                <a:ea typeface="Verdana" panose="020B0604030504040204" pitchFamily="34" charset="0"/>
              </a:rPr>
              <a:t>4,000 </a:t>
            </a:r>
            <a:r>
              <a:rPr lang="da-DK" sz="1800" dirty="0" err="1">
                <a:latin typeface="Verdana" panose="020B0604030504040204" pitchFamily="34" charset="0"/>
                <a:ea typeface="Verdana" panose="020B0604030504040204" pitchFamily="34" charset="0"/>
              </a:rPr>
              <a:t>young</a:t>
            </a:r>
            <a:r>
              <a:rPr lang="da-DK" sz="1800" dirty="0">
                <a:latin typeface="Verdana" panose="020B0604030504040204" pitchFamily="34" charset="0"/>
                <a:ea typeface="Verdana" panose="020B0604030504040204" pitchFamily="34" charset="0"/>
              </a:rPr>
              <a:t> </a:t>
            </a:r>
            <a:r>
              <a:rPr lang="da-DK" sz="1800" dirty="0" err="1">
                <a:latin typeface="Verdana" panose="020B0604030504040204" pitchFamily="34" charset="0"/>
                <a:ea typeface="Verdana" panose="020B0604030504040204" pitchFamily="34" charset="0"/>
              </a:rPr>
              <a:t>volunteers</a:t>
            </a:r>
            <a:r>
              <a:rPr lang="da-DK" sz="1800" dirty="0">
                <a:latin typeface="Verdana" panose="020B0604030504040204" pitchFamily="34" charset="0"/>
                <a:ea typeface="Verdana" panose="020B0604030504040204" pitchFamily="34" charset="0"/>
              </a:rPr>
              <a:t> </a:t>
            </a:r>
            <a:r>
              <a:rPr lang="da-DK" sz="1800" dirty="0" err="1">
                <a:latin typeface="Verdana" panose="020B0604030504040204" pitchFamily="34" charset="0"/>
                <a:ea typeface="Verdana" panose="020B0604030504040204" pitchFamily="34" charset="0"/>
              </a:rPr>
              <a:t>organise</a:t>
            </a:r>
            <a:r>
              <a:rPr lang="da-DK" sz="1800" dirty="0">
                <a:latin typeface="Verdana" panose="020B0604030504040204" pitchFamily="34" charset="0"/>
                <a:ea typeface="Verdana" panose="020B0604030504040204" pitchFamily="34" charset="0"/>
              </a:rPr>
              <a:t> and run the </a:t>
            </a:r>
            <a:r>
              <a:rPr lang="da-DK" sz="1800" dirty="0" err="1">
                <a:latin typeface="Verdana" panose="020B0604030504040204" pitchFamily="34" charset="0"/>
                <a:ea typeface="Verdana" panose="020B0604030504040204" pitchFamily="34" charset="0"/>
              </a:rPr>
              <a:t>local</a:t>
            </a:r>
            <a:r>
              <a:rPr lang="da-DK" sz="1800" dirty="0">
                <a:latin typeface="Verdana" panose="020B0604030504040204" pitchFamily="34" charset="0"/>
                <a:ea typeface="Verdana" panose="020B0604030504040204" pitchFamily="34" charset="0"/>
              </a:rPr>
              <a:t> </a:t>
            </a:r>
            <a:r>
              <a:rPr lang="da-DK" sz="1800" dirty="0" err="1">
                <a:latin typeface="Verdana" panose="020B0604030504040204" pitchFamily="34" charset="0"/>
                <a:ea typeface="Verdana" panose="020B0604030504040204" pitchFamily="34" charset="0"/>
              </a:rPr>
              <a:t>activities</a:t>
            </a:r>
            <a:endParaRPr lang="da-DK" sz="1800" dirty="0">
              <a:latin typeface="Verdana" panose="020B0604030504040204" pitchFamily="34" charset="0"/>
              <a:ea typeface="Verdana" panose="020B0604030504040204" pitchFamily="34" charset="0"/>
            </a:endParaRPr>
          </a:p>
          <a:p>
            <a:pPr>
              <a:lnSpc>
                <a:spcPct val="100000"/>
              </a:lnSpc>
              <a:spcBef>
                <a:spcPts val="0"/>
              </a:spcBef>
              <a:buClr>
                <a:schemeClr val="accent2"/>
              </a:buClr>
              <a:buSzPct val="80000"/>
              <a:buFont typeface="Wingdings" panose="05000000000000000000" pitchFamily="2" charset="2"/>
              <a:buChar char="Ø"/>
            </a:pPr>
            <a:r>
              <a:rPr lang="da-DK" sz="1800" dirty="0">
                <a:latin typeface="Verdana" panose="020B0604030504040204" pitchFamily="34" charset="0"/>
                <a:ea typeface="Verdana" panose="020B0604030504040204" pitchFamily="34" charset="0"/>
              </a:rPr>
              <a:t>300 on-</a:t>
            </a:r>
            <a:r>
              <a:rPr lang="da-DK" sz="1800" dirty="0" err="1">
                <a:latin typeface="Verdana" panose="020B0604030504040204" pitchFamily="34" charset="0"/>
                <a:ea typeface="Verdana" panose="020B0604030504040204" pitchFamily="34" charset="0"/>
              </a:rPr>
              <a:t>going</a:t>
            </a:r>
            <a:r>
              <a:rPr lang="da-DK" sz="1800" dirty="0">
                <a:latin typeface="Verdana" panose="020B0604030504040204" pitchFamily="34" charset="0"/>
                <a:ea typeface="Verdana" panose="020B0604030504040204" pitchFamily="34" charset="0"/>
              </a:rPr>
              <a:t> </a:t>
            </a:r>
            <a:r>
              <a:rPr lang="da-DK" sz="1800" dirty="0" err="1">
                <a:latin typeface="Verdana" panose="020B0604030504040204" pitchFamily="34" charset="0"/>
                <a:ea typeface="Verdana" panose="020B0604030504040204" pitchFamily="34" charset="0"/>
              </a:rPr>
              <a:t>activities</a:t>
            </a:r>
            <a:r>
              <a:rPr lang="da-DK" sz="1800" dirty="0">
                <a:latin typeface="Verdana" panose="020B0604030504040204" pitchFamily="34" charset="0"/>
                <a:ea typeface="Verdana" panose="020B0604030504040204" pitchFamily="34" charset="0"/>
              </a:rPr>
              <a:t> and 27 </a:t>
            </a:r>
            <a:r>
              <a:rPr lang="da-DK" sz="1800" dirty="0" err="1">
                <a:latin typeface="Verdana" panose="020B0604030504040204" pitchFamily="34" charset="0"/>
                <a:ea typeface="Verdana" panose="020B0604030504040204" pitchFamily="34" charset="0"/>
              </a:rPr>
              <a:t>local</a:t>
            </a:r>
            <a:r>
              <a:rPr lang="da-DK" sz="1800" dirty="0">
                <a:latin typeface="Verdana" panose="020B0604030504040204" pitchFamily="34" charset="0"/>
                <a:ea typeface="Verdana" panose="020B0604030504040204" pitchFamily="34" charset="0"/>
              </a:rPr>
              <a:t> branches all over Denmark </a:t>
            </a:r>
          </a:p>
          <a:p>
            <a:pPr>
              <a:lnSpc>
                <a:spcPct val="100000"/>
              </a:lnSpc>
              <a:spcBef>
                <a:spcPts val="0"/>
              </a:spcBef>
              <a:buClr>
                <a:schemeClr val="accent2"/>
              </a:buClr>
            </a:pPr>
            <a:endParaRPr lang="da-DK"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50192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0F97-C974-AFE6-5B5B-943C3A492A9A}"/>
              </a:ext>
            </a:extLst>
          </p:cNvPr>
          <p:cNvSpPr>
            <a:spLocks noGrp="1"/>
          </p:cNvSpPr>
          <p:nvPr>
            <p:ph type="title"/>
          </p:nvPr>
        </p:nvSpPr>
        <p:spPr/>
        <p:txBody>
          <a:bodyPr>
            <a:normAutofit/>
          </a:bodyPr>
          <a:lstStyle/>
          <a:p>
            <a:r>
              <a:rPr lang="en-GB" dirty="0"/>
              <a:t>What can </a:t>
            </a:r>
            <a:r>
              <a:rPr lang="en-GB" dirty="0">
                <a:solidFill>
                  <a:schemeClr val="tx2"/>
                </a:solidFill>
              </a:rPr>
              <a:t>you and I </a:t>
            </a:r>
            <a:r>
              <a:rPr lang="en-GB" dirty="0"/>
              <a:t>do to combat loneliness? </a:t>
            </a:r>
          </a:p>
        </p:txBody>
      </p:sp>
      <p:sp>
        <p:nvSpPr>
          <p:cNvPr id="3" name="Content Placeholder 2">
            <a:extLst>
              <a:ext uri="{FF2B5EF4-FFF2-40B4-BE49-F238E27FC236}">
                <a16:creationId xmlns:a16="http://schemas.microsoft.com/office/drawing/2014/main" id="{77CF8168-72D8-885F-E96E-6CA475826619}"/>
              </a:ext>
            </a:extLst>
          </p:cNvPr>
          <p:cNvSpPr>
            <a:spLocks noGrp="1"/>
          </p:cNvSpPr>
          <p:nvPr>
            <p:ph sz="half" idx="1"/>
          </p:nvPr>
        </p:nvSpPr>
        <p:spPr/>
        <p:txBody>
          <a:bodyPr>
            <a:normAutofit fontScale="92500" lnSpcReduction="10000"/>
          </a:bodyPr>
          <a:lstStyle/>
          <a:p>
            <a:pPr marL="285750" indent="-285750">
              <a:buFont typeface="Arial" panose="020B0604020202020204" pitchFamily="34" charset="0"/>
              <a:buChar char="•"/>
            </a:pPr>
            <a:r>
              <a:rPr lang="en-GB" dirty="0"/>
              <a:t>Make sure to open our social circles; friend group; work relations, etc. </a:t>
            </a:r>
          </a:p>
          <a:p>
            <a:pPr marL="285750" indent="-285750">
              <a:buFont typeface="Arial" panose="020B0604020202020204" pitchFamily="34" charset="0"/>
              <a:buChar char="•"/>
            </a:pPr>
            <a:r>
              <a:rPr lang="en-GB" dirty="0"/>
              <a:t>We all need to make sure that we are not too narrow in our understanding of what is normal. </a:t>
            </a:r>
          </a:p>
          <a:p>
            <a:pPr marL="285750" indent="-285750">
              <a:buFont typeface="Arial" panose="020B0604020202020204" pitchFamily="34" charset="0"/>
              <a:buChar char="•"/>
            </a:pPr>
            <a:r>
              <a:rPr lang="en-GB" dirty="0"/>
              <a:t>Don’t be afraid to ask. When we say it out lout, we’re no longer on our own in feeling the way we do.</a:t>
            </a:r>
          </a:p>
          <a:p>
            <a:pPr marL="285750" indent="-285750">
              <a:buFont typeface="Arial" panose="020B0604020202020204" pitchFamily="34" charset="0"/>
              <a:buChar char="•"/>
            </a:pPr>
            <a:r>
              <a:rPr lang="en-GB" dirty="0"/>
              <a:t>Make it clear: Loneliness is not your own fault! </a:t>
            </a:r>
          </a:p>
          <a:p>
            <a:pPr marL="285750" indent="-285750">
              <a:buFont typeface="Arial" panose="020B0604020202020204" pitchFamily="34" charset="0"/>
              <a:buChar char="•"/>
            </a:pPr>
            <a:r>
              <a:rPr lang="en-GB" dirty="0"/>
              <a:t>Talk to children and young people about their use of social media, and be a role model yourself </a:t>
            </a:r>
          </a:p>
          <a:p>
            <a:endParaRPr lang="en-GB" dirty="0"/>
          </a:p>
          <a:p>
            <a:endParaRPr lang="en-GB" dirty="0"/>
          </a:p>
        </p:txBody>
      </p:sp>
      <p:sp>
        <p:nvSpPr>
          <p:cNvPr id="4" name="Slide Number Placeholder 3">
            <a:extLst>
              <a:ext uri="{FF2B5EF4-FFF2-40B4-BE49-F238E27FC236}">
                <a16:creationId xmlns:a16="http://schemas.microsoft.com/office/drawing/2014/main" id="{69024AB7-A9B9-62CC-0340-BE91329738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150E2-5CD4-4507-BF34-7B9F9A3DCDCE}" type="slidenum">
              <a:rPr kumimoji="0" lang="da-DK" sz="9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a-DK" sz="900" b="0" i="0" u="none" strike="noStrike" kern="1200" cap="none" spc="0" normalizeH="0" baseline="0" noProof="0">
              <a:ln>
                <a:noFill/>
              </a:ln>
              <a:solidFill>
                <a:prstClr val="black"/>
              </a:solidFill>
              <a:effectLst/>
              <a:uLnTx/>
              <a:uFillTx/>
              <a:latin typeface="Verdana"/>
              <a:ea typeface="+mn-ea"/>
              <a:cs typeface="+mn-cs"/>
            </a:endParaRPr>
          </a:p>
        </p:txBody>
      </p:sp>
      <p:pic>
        <p:nvPicPr>
          <p:cNvPr id="9" name="Picture Placeholder 8" descr="A person washing their hands&#10;&#10;Description automatically generated">
            <a:extLst>
              <a:ext uri="{FF2B5EF4-FFF2-40B4-BE49-F238E27FC236}">
                <a16:creationId xmlns:a16="http://schemas.microsoft.com/office/drawing/2014/main" id="{F4EFAFD7-6691-E519-6B73-5100953B599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8663" r="18663"/>
          <a:stretch>
            <a:fillRect/>
          </a:stretch>
        </p:blipFill>
        <p:spPr/>
      </p:pic>
      <p:sp>
        <p:nvSpPr>
          <p:cNvPr id="10" name="Footer Placeholder 5">
            <a:extLst>
              <a:ext uri="{FF2B5EF4-FFF2-40B4-BE49-F238E27FC236}">
                <a16:creationId xmlns:a16="http://schemas.microsoft.com/office/drawing/2014/main" id="{91BC64CD-6109-4FD0-17BF-D1A9A8D4C175}"/>
              </a:ext>
            </a:extLst>
          </p:cNvPr>
          <p:cNvSpPr>
            <a:spLocks noGrp="1"/>
          </p:cNvSpPr>
          <p:nvPr>
            <p:ph type="ftr" sz="quarter" idx="3"/>
          </p:nvPr>
        </p:nvSpPr>
        <p:spPr>
          <a:xfrm>
            <a:off x="1811547" y="6413500"/>
            <a:ext cx="9463177" cy="237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900" b="0" i="0" u="none" strike="noStrike" kern="1200" cap="none" spc="0" normalizeH="0" baseline="0" noProof="0">
              <a:ln>
                <a:noFill/>
              </a:ln>
              <a:solidFill>
                <a:prstClr val="black"/>
              </a:solidFill>
              <a:effectLst/>
              <a:uLnTx/>
              <a:uFillTx/>
              <a:latin typeface="Verdana"/>
              <a:ea typeface="+mn-ea"/>
              <a:cs typeface="+mn-cs"/>
            </a:endParaRPr>
          </a:p>
        </p:txBody>
      </p:sp>
      <p:sp>
        <p:nvSpPr>
          <p:cNvPr id="11" name="Date Placeholder 6">
            <a:extLst>
              <a:ext uri="{FF2B5EF4-FFF2-40B4-BE49-F238E27FC236}">
                <a16:creationId xmlns:a16="http://schemas.microsoft.com/office/drawing/2014/main" id="{CE5D1CEC-F2F6-8292-AE85-D25532540590}"/>
              </a:ext>
            </a:extLst>
          </p:cNvPr>
          <p:cNvSpPr>
            <a:spLocks noGrp="1"/>
          </p:cNvSpPr>
          <p:nvPr>
            <p:ph type="dt" sz="half" idx="2"/>
          </p:nvPr>
        </p:nvSpPr>
        <p:spPr>
          <a:xfrm>
            <a:off x="838200" y="6413500"/>
            <a:ext cx="912962" cy="23760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7085C9-0478-4518-B02F-5B5636B301F5}" type="datetime1">
              <a:rPr kumimoji="0" lang="da-DK" sz="900" b="0" i="0" u="none" strike="noStrike" kern="1200" cap="none" spc="0" normalizeH="0" baseline="0" noProof="0" smtClean="0">
                <a:ln>
                  <a:noFill/>
                </a:ln>
                <a:solidFill>
                  <a:prstClr val="black"/>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13-03-2025</a:t>
            </a:fld>
            <a:endParaRPr kumimoji="0" lang="da-DK" sz="900" b="0" i="0" u="none" strike="noStrike" kern="1200" cap="none" spc="0" normalizeH="0" baseline="0" noProof="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2413036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251C56-7A7D-47AF-AEC1-0D7F886664F3}"/>
              </a:ext>
            </a:extLst>
          </p:cNvPr>
          <p:cNvSpPr>
            <a:spLocks noGrp="1"/>
          </p:cNvSpPr>
          <p:nvPr>
            <p:ph type="title"/>
          </p:nvPr>
        </p:nvSpPr>
        <p:spPr/>
        <p:txBody>
          <a:bodyPr/>
          <a:lstStyle/>
          <a:p>
            <a:r>
              <a:rPr lang="da-DK" dirty="0" err="1"/>
              <a:t>Thanks</a:t>
            </a:r>
            <a:r>
              <a:rPr lang="da-DK" dirty="0"/>
              <a:t> for </a:t>
            </a:r>
            <a:r>
              <a:rPr lang="da-DK" dirty="0" err="1"/>
              <a:t>listening</a:t>
            </a:r>
            <a:r>
              <a:rPr lang="da-DK" dirty="0"/>
              <a:t>! </a:t>
            </a:r>
            <a:br>
              <a:rPr lang="da-DK" dirty="0"/>
            </a:br>
            <a:r>
              <a:rPr lang="da-DK" dirty="0" err="1"/>
              <a:t>Questions</a:t>
            </a:r>
            <a:r>
              <a:rPr lang="da-DK" dirty="0"/>
              <a:t> or</a:t>
            </a:r>
            <a:br>
              <a:rPr lang="da-DK" dirty="0"/>
            </a:br>
            <a:r>
              <a:rPr lang="da-DK" dirty="0" err="1"/>
              <a:t>comments</a:t>
            </a:r>
            <a:r>
              <a:rPr lang="da-DK" dirty="0"/>
              <a:t>?</a:t>
            </a:r>
          </a:p>
        </p:txBody>
      </p:sp>
      <p:sp>
        <p:nvSpPr>
          <p:cNvPr id="3" name="Pladsholder til sidefod 2">
            <a:extLst>
              <a:ext uri="{FF2B5EF4-FFF2-40B4-BE49-F238E27FC236}">
                <a16:creationId xmlns:a16="http://schemas.microsoft.com/office/drawing/2014/main" id="{BE7ADEB5-01BF-48B2-A963-A80FBC2069E2}"/>
              </a:ext>
            </a:extLst>
          </p:cNvPr>
          <p:cNvSpPr>
            <a:spLocks noGrp="1"/>
          </p:cNvSpPr>
          <p:nvPr>
            <p:ph type="ftr" sz="quarter" idx="3"/>
          </p:nvPr>
        </p:nvSpPr>
        <p:spPr>
          <a:xfrm>
            <a:off x="1811547" y="6413500"/>
            <a:ext cx="9463177" cy="237600"/>
          </a:xfrm>
        </p:spPr>
        <p:txBody>
          <a:bodyPr/>
          <a:lstStyle/>
          <a:p>
            <a:r>
              <a:rPr lang="da-DK"/>
              <a:t>RØDE KORS / Titel‹nr.›</a:t>
            </a:r>
          </a:p>
        </p:txBody>
      </p:sp>
      <p:sp>
        <p:nvSpPr>
          <p:cNvPr id="4" name="Pladsholder til slidenummer 3">
            <a:extLst>
              <a:ext uri="{FF2B5EF4-FFF2-40B4-BE49-F238E27FC236}">
                <a16:creationId xmlns:a16="http://schemas.microsoft.com/office/drawing/2014/main" id="{9CC964CB-15DD-44AE-A327-35F741973396}"/>
              </a:ext>
            </a:extLst>
          </p:cNvPr>
          <p:cNvSpPr>
            <a:spLocks noGrp="1"/>
          </p:cNvSpPr>
          <p:nvPr>
            <p:ph type="sldNum" sz="quarter" idx="12"/>
          </p:nvPr>
        </p:nvSpPr>
        <p:spPr/>
        <p:txBody>
          <a:bodyPr/>
          <a:lstStyle/>
          <a:p>
            <a:fld id="{EBB150E2-5CD4-4507-BF34-7B9F9A3DCDCE}" type="slidenum">
              <a:rPr lang="da-DK" smtClean="0"/>
              <a:t>17</a:t>
            </a:fld>
            <a:endParaRPr lang="da-DK"/>
          </a:p>
        </p:txBody>
      </p:sp>
      <p:sp>
        <p:nvSpPr>
          <p:cNvPr id="5" name="Pladsholder til dato 4">
            <a:extLst>
              <a:ext uri="{FF2B5EF4-FFF2-40B4-BE49-F238E27FC236}">
                <a16:creationId xmlns:a16="http://schemas.microsoft.com/office/drawing/2014/main" id="{830D6FF8-1697-40D9-A3C3-C2BEA80B5142}"/>
              </a:ext>
            </a:extLst>
          </p:cNvPr>
          <p:cNvSpPr>
            <a:spLocks noGrp="1"/>
          </p:cNvSpPr>
          <p:nvPr>
            <p:ph type="dt" sz="half" idx="2"/>
          </p:nvPr>
        </p:nvSpPr>
        <p:spPr/>
        <p:txBody>
          <a:bodyPr/>
          <a:lstStyle/>
          <a:p>
            <a:fld id="{205E80BC-A803-4E2A-8706-F7EB7902E2EE}" type="datetime1">
              <a:rPr lang="da-DK" smtClean="0"/>
              <a:t>13-03-2025</a:t>
            </a:fld>
            <a:endParaRPr lang="da-DK" dirty="0"/>
          </a:p>
        </p:txBody>
      </p:sp>
    </p:spTree>
    <p:extLst>
      <p:ext uri="{BB962C8B-B14F-4D97-AF65-F5344CB8AC3E}">
        <p14:creationId xmlns:p14="http://schemas.microsoft.com/office/powerpoint/2010/main" val="3756764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1608C2D-1C9B-BFE0-2CC5-525DE2DDDCA6}"/>
              </a:ext>
            </a:extLst>
          </p:cNvPr>
          <p:cNvSpPr>
            <a:spLocks noGrp="1"/>
          </p:cNvSpPr>
          <p:nvPr>
            <p:ph type="title"/>
          </p:nvPr>
        </p:nvSpPr>
        <p:spPr/>
        <p:txBody>
          <a:bodyPr>
            <a:normAutofit/>
          </a:bodyPr>
          <a:lstStyle/>
          <a:p>
            <a:r>
              <a:rPr lang="en-GB" dirty="0"/>
              <a:t>Danish Red Cross </a:t>
            </a:r>
            <a:br>
              <a:rPr lang="en-GB" dirty="0"/>
            </a:br>
            <a:r>
              <a:rPr lang="en-GB" dirty="0"/>
              <a:t>Interventions against loneliness</a:t>
            </a:r>
          </a:p>
        </p:txBody>
      </p:sp>
      <p:sp>
        <p:nvSpPr>
          <p:cNvPr id="7" name="Slide Number Placeholder 6">
            <a:extLst>
              <a:ext uri="{FF2B5EF4-FFF2-40B4-BE49-F238E27FC236}">
                <a16:creationId xmlns:a16="http://schemas.microsoft.com/office/drawing/2014/main" id="{BB5480B5-9813-6080-3A9E-64E71E2763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6537C4-461C-40AD-BBFE-FC34AD250033}" type="slidenum">
              <a:rPr kumimoji="0" lang="da-DK" sz="9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a-DK" sz="900" b="0" i="0" u="none" strike="noStrike" kern="1200" cap="none" spc="0" normalizeH="0" baseline="0" noProof="0">
              <a:ln>
                <a:noFill/>
              </a:ln>
              <a:solidFill>
                <a:prstClr val="black"/>
              </a:solidFill>
              <a:effectLst/>
              <a:uLnTx/>
              <a:uFillTx/>
              <a:latin typeface="Verdana"/>
              <a:ea typeface="+mn-ea"/>
              <a:cs typeface="+mn-cs"/>
            </a:endParaRPr>
          </a:p>
        </p:txBody>
      </p:sp>
      <p:sp>
        <p:nvSpPr>
          <p:cNvPr id="5" name="Date Placeholder 4">
            <a:extLst>
              <a:ext uri="{FF2B5EF4-FFF2-40B4-BE49-F238E27FC236}">
                <a16:creationId xmlns:a16="http://schemas.microsoft.com/office/drawing/2014/main" id="{86397835-F3BF-1600-9AC0-632491FFFF56}"/>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483C8F-5DED-47C1-B2F2-EC7802229F65}" type="datetime1">
              <a:rPr kumimoji="0" lang="da-DK" sz="900" b="0" i="0" u="none" strike="noStrike" kern="1200" cap="none" spc="0" normalizeH="0" baseline="0" noProof="0" smtClean="0">
                <a:ln>
                  <a:noFill/>
                </a:ln>
                <a:solidFill>
                  <a:prstClr val="black"/>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13-03-2025</a:t>
            </a:fld>
            <a:endParaRPr kumimoji="0" lang="da-DK" sz="900" b="0" i="0" u="none" strike="noStrike" kern="1200" cap="none" spc="0" normalizeH="0" baseline="0" noProof="0">
              <a:ln>
                <a:noFill/>
              </a:ln>
              <a:solidFill>
                <a:prstClr val="black"/>
              </a:solidFill>
              <a:effectLst/>
              <a:uLnTx/>
              <a:uFillTx/>
              <a:latin typeface="Verdana"/>
              <a:ea typeface="+mn-ea"/>
              <a:cs typeface="+mn-cs"/>
            </a:endParaRPr>
          </a:p>
        </p:txBody>
      </p:sp>
      <p:pic>
        <p:nvPicPr>
          <p:cNvPr id="6" name="Picture 5" descr="A child in an orange shirt and an older person in a kitchen&#10;&#10;AI-generated content may be incorrect.">
            <a:extLst>
              <a:ext uri="{FF2B5EF4-FFF2-40B4-BE49-F238E27FC236}">
                <a16:creationId xmlns:a16="http://schemas.microsoft.com/office/drawing/2014/main" id="{1967FE14-05D7-D742-718C-97DC41A4F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9893" y="1690688"/>
            <a:ext cx="2845053" cy="4267200"/>
          </a:xfrm>
          <a:prstGeom prst="rect">
            <a:avLst/>
          </a:prstGeom>
        </p:spPr>
      </p:pic>
      <p:pic>
        <p:nvPicPr>
          <p:cNvPr id="11" name="Picture 10">
            <a:extLst>
              <a:ext uri="{FF2B5EF4-FFF2-40B4-BE49-F238E27FC236}">
                <a16:creationId xmlns:a16="http://schemas.microsoft.com/office/drawing/2014/main" id="{E0E0E05C-1B35-D757-039B-691E2DB24431}"/>
              </a:ext>
            </a:extLst>
          </p:cNvPr>
          <p:cNvPicPr>
            <a:picLocks noChangeAspect="1"/>
          </p:cNvPicPr>
          <p:nvPr/>
        </p:nvPicPr>
        <p:blipFill>
          <a:blip r:embed="rId4"/>
          <a:stretch>
            <a:fillRect/>
          </a:stretch>
        </p:blipFill>
        <p:spPr>
          <a:xfrm>
            <a:off x="450843" y="332979"/>
            <a:ext cx="2117005" cy="4413682"/>
          </a:xfrm>
          <a:prstGeom prst="rect">
            <a:avLst/>
          </a:prstGeom>
        </p:spPr>
      </p:pic>
      <p:graphicFrame>
        <p:nvGraphicFramePr>
          <p:cNvPr id="13" name="Content Placeholder 5">
            <a:extLst>
              <a:ext uri="{FF2B5EF4-FFF2-40B4-BE49-F238E27FC236}">
                <a16:creationId xmlns:a16="http://schemas.microsoft.com/office/drawing/2014/main" id="{BE024E6D-54DB-BA41-642E-CD47C0A5E480}"/>
              </a:ext>
            </a:extLst>
          </p:cNvPr>
          <p:cNvGraphicFramePr>
            <a:graphicFrameLocks noGrp="1"/>
          </p:cNvGraphicFramePr>
          <p:nvPr>
            <p:extLst>
              <p:ext uri="{D42A27DB-BD31-4B8C-83A1-F6EECF244321}">
                <p14:modId xmlns:p14="http://schemas.microsoft.com/office/powerpoint/2010/main" val="880982843"/>
              </p:ext>
            </p:extLst>
          </p:nvPr>
        </p:nvGraphicFramePr>
        <p:xfrm>
          <a:off x="0" y="1690688"/>
          <a:ext cx="10515600" cy="48317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80576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0E519-4AE0-FB7B-1B65-CEA5F3B9B945}"/>
              </a:ext>
            </a:extLst>
          </p:cNvPr>
          <p:cNvSpPr>
            <a:spLocks noGrp="1"/>
          </p:cNvSpPr>
          <p:nvPr>
            <p:ph type="title"/>
          </p:nvPr>
        </p:nvSpPr>
        <p:spPr/>
        <p:txBody>
          <a:bodyPr/>
          <a:lstStyle/>
          <a:p>
            <a:r>
              <a:rPr lang="da-DK" dirty="0" err="1"/>
              <a:t>Introduction</a:t>
            </a:r>
            <a:endParaRPr lang="da-DK" dirty="0"/>
          </a:p>
        </p:txBody>
      </p:sp>
      <p:sp>
        <p:nvSpPr>
          <p:cNvPr id="3" name="Slide Number Placeholder 2">
            <a:extLst>
              <a:ext uri="{FF2B5EF4-FFF2-40B4-BE49-F238E27FC236}">
                <a16:creationId xmlns:a16="http://schemas.microsoft.com/office/drawing/2014/main" id="{0D995859-C063-8B0D-7DA8-CD658C431683}"/>
              </a:ext>
            </a:extLst>
          </p:cNvPr>
          <p:cNvSpPr>
            <a:spLocks noGrp="1"/>
          </p:cNvSpPr>
          <p:nvPr>
            <p:ph type="sldNum" sz="quarter" idx="12"/>
          </p:nvPr>
        </p:nvSpPr>
        <p:spPr/>
        <p:txBody>
          <a:bodyPr/>
          <a:lstStyle/>
          <a:p>
            <a:fld id="{EBB150E2-5CD4-4507-BF34-7B9F9A3DCDCE}" type="slidenum">
              <a:rPr lang="da-DK" smtClean="0"/>
              <a:t>2</a:t>
            </a:fld>
            <a:endParaRPr lang="da-DK"/>
          </a:p>
        </p:txBody>
      </p:sp>
      <p:sp>
        <p:nvSpPr>
          <p:cNvPr id="5" name="Footer Placeholder 4">
            <a:extLst>
              <a:ext uri="{FF2B5EF4-FFF2-40B4-BE49-F238E27FC236}">
                <a16:creationId xmlns:a16="http://schemas.microsoft.com/office/drawing/2014/main" id="{357E0D2F-DA62-AC52-B87C-6BE95C6ECA30}"/>
              </a:ext>
            </a:extLst>
          </p:cNvPr>
          <p:cNvSpPr>
            <a:spLocks noGrp="1"/>
          </p:cNvSpPr>
          <p:nvPr>
            <p:ph type="ftr" sz="quarter" idx="3"/>
          </p:nvPr>
        </p:nvSpPr>
        <p:spPr/>
        <p:txBody>
          <a:bodyPr/>
          <a:lstStyle/>
          <a:p>
            <a:r>
              <a:rPr lang="da-DK" dirty="0"/>
              <a:t>CONFERENCE ON YOUTH &amp; LONELINESS</a:t>
            </a:r>
          </a:p>
        </p:txBody>
      </p:sp>
      <p:sp>
        <p:nvSpPr>
          <p:cNvPr id="6" name="Date Placeholder 5">
            <a:extLst>
              <a:ext uri="{FF2B5EF4-FFF2-40B4-BE49-F238E27FC236}">
                <a16:creationId xmlns:a16="http://schemas.microsoft.com/office/drawing/2014/main" id="{10542581-0CB3-D3D1-701E-3F06341F987E}"/>
              </a:ext>
            </a:extLst>
          </p:cNvPr>
          <p:cNvSpPr>
            <a:spLocks noGrp="1"/>
          </p:cNvSpPr>
          <p:nvPr>
            <p:ph type="dt" sz="half" idx="2"/>
          </p:nvPr>
        </p:nvSpPr>
        <p:spPr/>
        <p:txBody>
          <a:bodyPr/>
          <a:lstStyle/>
          <a:p>
            <a:fld id="{21DF211F-05AB-4BBE-A850-811A6833A1BB}" type="datetime1">
              <a:rPr lang="da-DK" smtClean="0"/>
              <a:t>13-03-2025</a:t>
            </a:fld>
            <a:endParaRPr lang="da-DK" dirty="0"/>
          </a:p>
        </p:txBody>
      </p:sp>
      <p:pic>
        <p:nvPicPr>
          <p:cNvPr id="1026" name="Picture 2" descr="Der er ingen alternativ tekst for dette billede">
            <a:extLst>
              <a:ext uri="{FF2B5EF4-FFF2-40B4-BE49-F238E27FC236}">
                <a16:creationId xmlns:a16="http://schemas.microsoft.com/office/drawing/2014/main" id="{9E39CF36-BFB3-7D46-8A3E-7B900F8D2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5747" y="976508"/>
            <a:ext cx="3677603" cy="49049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73C0017-6461-27F9-5878-15C070C27E9A}"/>
              </a:ext>
            </a:extLst>
          </p:cNvPr>
          <p:cNvSpPr txBox="1"/>
          <p:nvPr/>
        </p:nvSpPr>
        <p:spPr>
          <a:xfrm>
            <a:off x="523006" y="1690688"/>
            <a:ext cx="6426434" cy="3447098"/>
          </a:xfrm>
          <a:prstGeom prst="rect">
            <a:avLst/>
          </a:prstGeom>
          <a:noFill/>
        </p:spPr>
        <p:txBody>
          <a:bodyPr wrap="square" rtlCol="0">
            <a:spAutoFit/>
          </a:bodyPr>
          <a:lstStyle/>
          <a:p>
            <a:pPr marL="285750" indent="-285750">
              <a:buFont typeface="Arial" panose="020B0604020202020204" pitchFamily="34" charset="0"/>
              <a:buChar char="•"/>
            </a:pPr>
            <a:r>
              <a:rPr lang="da-DK" dirty="0"/>
              <a:t>Louise Solgård Hvas, </a:t>
            </a:r>
            <a:r>
              <a:rPr lang="da-DK" dirty="0">
                <a:hlinkClick r:id="rId4"/>
              </a:rPr>
              <a:t>loshv@rodekors.dk</a:t>
            </a:r>
            <a:r>
              <a:rPr lang="da-DK" dirty="0"/>
              <a:t> </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Policy Advisor, Danish Red Cross, Vice Chair, </a:t>
            </a:r>
            <a:r>
              <a:rPr lang="da-DK" b="1" dirty="0">
                <a:solidFill>
                  <a:schemeClr val="tx2"/>
                </a:solidFill>
              </a:rPr>
              <a:t>Folkebevægelsen mod Ensomhed, </a:t>
            </a:r>
            <a:r>
              <a:rPr lang="en-US" sz="1800" i="1" dirty="0">
                <a:effectLst/>
                <a:latin typeface="Verdana" panose="020B0604030504040204" pitchFamily="34" charset="0"/>
                <a:ea typeface="Aptos" panose="020B0004020202020204" pitchFamily="34" charset="0"/>
                <a:cs typeface="Aptos" panose="020B0004020202020204" pitchFamily="34" charset="0"/>
              </a:rPr>
              <a:t>United Against Loneliness </a:t>
            </a:r>
            <a:endParaRPr lang="da-DK" b="1" i="1" dirty="0">
              <a:solidFill>
                <a:schemeClr val="tx2"/>
              </a:solidFill>
            </a:endParaRPr>
          </a:p>
          <a:p>
            <a:pPr marL="285750" indent="-285750">
              <a:buFont typeface="Arial" panose="020B0604020202020204" pitchFamily="34" charset="0"/>
              <a:buChar char="•"/>
            </a:pPr>
            <a:endParaRPr lang="da-DK" b="1" dirty="0">
              <a:solidFill>
                <a:schemeClr val="tx2"/>
              </a:solidFill>
            </a:endParaRPr>
          </a:p>
          <a:p>
            <a:pPr marL="285750" indent="-285750">
              <a:buFont typeface="Arial" panose="020B0604020202020204" pitchFamily="34" charset="0"/>
              <a:buChar char="•"/>
            </a:pPr>
            <a:r>
              <a:rPr lang="da-DK" dirty="0"/>
              <a:t>Co-</a:t>
            </a:r>
            <a:r>
              <a:rPr lang="da-DK" dirty="0" err="1"/>
              <a:t>author</a:t>
            </a:r>
            <a:r>
              <a:rPr lang="da-DK" dirty="0"/>
              <a:t> of </a:t>
            </a:r>
            <a:r>
              <a:rPr lang="da-DK" dirty="0" err="1"/>
              <a:t>Denmark’s</a:t>
            </a:r>
            <a:r>
              <a:rPr lang="da-DK" dirty="0"/>
              <a:t> </a:t>
            </a:r>
            <a:r>
              <a:rPr lang="da-DK" dirty="0" err="1"/>
              <a:t>first</a:t>
            </a:r>
            <a:r>
              <a:rPr lang="da-DK" dirty="0"/>
              <a:t> national </a:t>
            </a:r>
            <a:r>
              <a:rPr lang="da-DK" dirty="0" err="1"/>
              <a:t>strategy</a:t>
            </a:r>
            <a:r>
              <a:rPr lang="da-DK" dirty="0"/>
              <a:t> and action plan </a:t>
            </a:r>
            <a:r>
              <a:rPr lang="da-DK" dirty="0" err="1"/>
              <a:t>against</a:t>
            </a:r>
            <a:r>
              <a:rPr lang="da-DK" dirty="0"/>
              <a:t> loneliness</a:t>
            </a:r>
          </a:p>
          <a:p>
            <a:pPr marL="285750" indent="-285750">
              <a:buFont typeface="Arial" panose="020B0604020202020204" pitchFamily="34" charset="0"/>
              <a:buChar char="•"/>
            </a:pPr>
            <a:endParaRPr lang="da-DK" i="1" dirty="0"/>
          </a:p>
          <a:p>
            <a:pPr marL="285750" indent="-285750">
              <a:buFont typeface="Arial" panose="020B0604020202020204" pitchFamily="34" charset="0"/>
              <a:buChar char="•"/>
            </a:pPr>
            <a:r>
              <a:rPr lang="da-DK" sz="1200" i="1" dirty="0" err="1"/>
              <a:t>Political</a:t>
            </a:r>
            <a:r>
              <a:rPr lang="da-DK" sz="1200" i="1" dirty="0"/>
              <a:t> Science </a:t>
            </a:r>
            <a:r>
              <a:rPr lang="da-DK" sz="1200" i="1" dirty="0" err="1"/>
              <a:t>candidate</a:t>
            </a:r>
            <a:r>
              <a:rPr lang="da-DK" sz="1200" i="1" dirty="0"/>
              <a:t> from </a:t>
            </a:r>
            <a:r>
              <a:rPr lang="da-DK" sz="1200" dirty="0"/>
              <a:t>2018, University of Copenhagen </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da-DK" sz="1200" dirty="0" err="1"/>
              <a:t>Used</a:t>
            </a:r>
            <a:r>
              <a:rPr lang="da-DK" sz="1200" dirty="0"/>
              <a:t> to </a:t>
            </a:r>
            <a:r>
              <a:rPr lang="da-DK" sz="1200" dirty="0" err="1"/>
              <a:t>be</a:t>
            </a:r>
            <a:r>
              <a:rPr lang="da-DK" sz="1200" dirty="0"/>
              <a:t> a civil </a:t>
            </a:r>
            <a:r>
              <a:rPr lang="da-DK" sz="1200" dirty="0" err="1"/>
              <a:t>servant</a:t>
            </a:r>
            <a:r>
              <a:rPr lang="da-DK" sz="1200" dirty="0"/>
              <a:t> (2018-2022) </a:t>
            </a:r>
            <a:r>
              <a:rPr lang="da-DK" sz="1200" dirty="0" err="1"/>
              <a:t>within</a:t>
            </a:r>
            <a:r>
              <a:rPr lang="da-DK" sz="1200" dirty="0"/>
              <a:t> the Danish </a:t>
            </a:r>
            <a:r>
              <a:rPr lang="da-DK" sz="1200" dirty="0" err="1"/>
              <a:t>Ministry</a:t>
            </a:r>
            <a:r>
              <a:rPr lang="da-DK" sz="1200" dirty="0"/>
              <a:t> for </a:t>
            </a:r>
            <a:r>
              <a:rPr lang="da-DK" sz="1200" dirty="0" err="1"/>
              <a:t>Children</a:t>
            </a:r>
            <a:r>
              <a:rPr lang="da-DK" sz="1200" dirty="0"/>
              <a:t> and Education and the </a:t>
            </a:r>
            <a:r>
              <a:rPr lang="da-DK" sz="1200" dirty="0" err="1"/>
              <a:t>Ministry</a:t>
            </a:r>
            <a:r>
              <a:rPr lang="da-DK" sz="1200" dirty="0"/>
              <a:t> for Social Affairs</a:t>
            </a:r>
          </a:p>
        </p:txBody>
      </p:sp>
    </p:spTree>
    <p:extLst>
      <p:ext uri="{BB962C8B-B14F-4D97-AF65-F5344CB8AC3E}">
        <p14:creationId xmlns:p14="http://schemas.microsoft.com/office/powerpoint/2010/main" val="3550572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25D70-33BC-514B-CACD-B5CA2622074F}"/>
              </a:ext>
            </a:extLst>
          </p:cNvPr>
          <p:cNvSpPr>
            <a:spLocks noGrp="1"/>
          </p:cNvSpPr>
          <p:nvPr>
            <p:ph type="title"/>
          </p:nvPr>
        </p:nvSpPr>
        <p:spPr/>
        <p:txBody>
          <a:bodyPr/>
          <a:lstStyle/>
          <a:p>
            <a:r>
              <a:rPr lang="en-GB" dirty="0"/>
              <a:t>What will I be covering? </a:t>
            </a:r>
          </a:p>
        </p:txBody>
      </p:sp>
      <p:sp>
        <p:nvSpPr>
          <p:cNvPr id="3" name="Slide Number Placeholder 2">
            <a:extLst>
              <a:ext uri="{FF2B5EF4-FFF2-40B4-BE49-F238E27FC236}">
                <a16:creationId xmlns:a16="http://schemas.microsoft.com/office/drawing/2014/main" id="{CEBDBB96-A8AB-435C-BE1E-EAEF1EB902BA}"/>
              </a:ext>
            </a:extLst>
          </p:cNvPr>
          <p:cNvSpPr>
            <a:spLocks noGrp="1"/>
          </p:cNvSpPr>
          <p:nvPr>
            <p:ph type="sldNum" sz="quarter" idx="12"/>
          </p:nvPr>
        </p:nvSpPr>
        <p:spPr/>
        <p:txBody>
          <a:bodyPr/>
          <a:lstStyle/>
          <a:p>
            <a:fld id="{EBB150E2-5CD4-4507-BF34-7B9F9A3DCDCE}" type="slidenum">
              <a:rPr lang="da-DK" smtClean="0"/>
              <a:t>3</a:t>
            </a:fld>
            <a:endParaRPr lang="da-DK"/>
          </a:p>
        </p:txBody>
      </p:sp>
      <p:sp>
        <p:nvSpPr>
          <p:cNvPr id="4" name="Text Placeholder 3">
            <a:extLst>
              <a:ext uri="{FF2B5EF4-FFF2-40B4-BE49-F238E27FC236}">
                <a16:creationId xmlns:a16="http://schemas.microsoft.com/office/drawing/2014/main" id="{47976418-1529-821B-44B9-10E67AD9B40C}"/>
              </a:ext>
            </a:extLst>
          </p:cNvPr>
          <p:cNvSpPr>
            <a:spLocks noGrp="1"/>
          </p:cNvSpPr>
          <p:nvPr>
            <p:ph type="body" sz="quarter" idx="13"/>
          </p:nvPr>
        </p:nvSpPr>
        <p:spPr>
          <a:xfrm>
            <a:off x="838200" y="1558280"/>
            <a:ext cx="7585712" cy="4124818"/>
          </a:xfrm>
        </p:spPr>
        <p:txBody>
          <a:bodyPr>
            <a:normAutofit fontScale="92500"/>
          </a:bodyPr>
          <a:lstStyle/>
          <a:p>
            <a:pPr marL="457200" indent="-457200" algn="l">
              <a:buFont typeface="Arial" panose="020B0604020202020204" pitchFamily="34" charset="0"/>
              <a:buChar char="•"/>
            </a:pPr>
            <a:r>
              <a:rPr lang="en-GB" dirty="0"/>
              <a:t>What is United Against Loneliness?</a:t>
            </a:r>
          </a:p>
          <a:p>
            <a:pPr marL="457200" indent="-457200" algn="l">
              <a:buFont typeface="Arial" panose="020B0604020202020204" pitchFamily="34" charset="0"/>
              <a:buChar char="•"/>
            </a:pPr>
            <a:endParaRPr lang="en-GB" dirty="0"/>
          </a:p>
          <a:p>
            <a:pPr marL="457200" indent="-457200" algn="l">
              <a:buFont typeface="Arial" panose="020B0604020202020204" pitchFamily="34" charset="0"/>
              <a:buChar char="•"/>
            </a:pPr>
            <a:r>
              <a:rPr lang="en-GB" dirty="0"/>
              <a:t>The road towards a </a:t>
            </a:r>
            <a:r>
              <a:rPr lang="en-GB" b="1" dirty="0">
                <a:solidFill>
                  <a:schemeClr val="tx2"/>
                </a:solidFill>
              </a:rPr>
              <a:t>national strategy </a:t>
            </a:r>
            <a:r>
              <a:rPr lang="en-GB" dirty="0"/>
              <a:t>against loneliness in Denmark </a:t>
            </a:r>
            <a:br>
              <a:rPr lang="en-GB" dirty="0"/>
            </a:br>
            <a:endParaRPr lang="en-GB" dirty="0"/>
          </a:p>
          <a:p>
            <a:pPr marL="457200" indent="-457200" algn="l">
              <a:buFont typeface="Arial" panose="020B0604020202020204" pitchFamily="34" charset="0"/>
              <a:buChar char="•"/>
            </a:pPr>
            <a:r>
              <a:rPr lang="en-GB" dirty="0"/>
              <a:t>Promising activities and interventions that combat loneliness</a:t>
            </a:r>
          </a:p>
          <a:p>
            <a:pPr marL="457200" indent="-457200" algn="l">
              <a:buFont typeface="Arial" panose="020B0604020202020204" pitchFamily="34" charset="0"/>
              <a:buChar char="•"/>
            </a:pPr>
            <a:endParaRPr lang="en-GB" dirty="0"/>
          </a:p>
        </p:txBody>
      </p:sp>
      <p:sp>
        <p:nvSpPr>
          <p:cNvPr id="6" name="Date Placeholder 5">
            <a:extLst>
              <a:ext uri="{FF2B5EF4-FFF2-40B4-BE49-F238E27FC236}">
                <a16:creationId xmlns:a16="http://schemas.microsoft.com/office/drawing/2014/main" id="{FF78EC2F-F395-EEC3-4323-5FE58DB7966A}"/>
              </a:ext>
            </a:extLst>
          </p:cNvPr>
          <p:cNvSpPr>
            <a:spLocks noGrp="1"/>
          </p:cNvSpPr>
          <p:nvPr>
            <p:ph type="dt" sz="half" idx="2"/>
          </p:nvPr>
        </p:nvSpPr>
        <p:spPr/>
        <p:txBody>
          <a:bodyPr/>
          <a:lstStyle/>
          <a:p>
            <a:fld id="{21DF211F-05AB-4BBE-A850-811A6833A1BB}" type="datetime1">
              <a:rPr lang="da-DK" smtClean="0"/>
              <a:t>13-03-2025</a:t>
            </a:fld>
            <a:endParaRPr lang="da-DK" dirty="0"/>
          </a:p>
        </p:txBody>
      </p:sp>
      <p:sp>
        <p:nvSpPr>
          <p:cNvPr id="7" name="Footer Placeholder 4">
            <a:extLst>
              <a:ext uri="{FF2B5EF4-FFF2-40B4-BE49-F238E27FC236}">
                <a16:creationId xmlns:a16="http://schemas.microsoft.com/office/drawing/2014/main" id="{F2F1B30A-5E60-5E62-A429-4E5084E9C787}"/>
              </a:ext>
            </a:extLst>
          </p:cNvPr>
          <p:cNvSpPr>
            <a:spLocks noGrp="1"/>
          </p:cNvSpPr>
          <p:nvPr>
            <p:ph type="ftr" sz="quarter" idx="3"/>
          </p:nvPr>
        </p:nvSpPr>
        <p:spPr>
          <a:xfrm>
            <a:off x="1811547" y="6413500"/>
            <a:ext cx="9463177" cy="237600"/>
          </a:xfrm>
        </p:spPr>
        <p:txBody>
          <a:bodyPr/>
          <a:lstStyle/>
          <a:p>
            <a:r>
              <a:rPr lang="da-DK" dirty="0"/>
              <a:t>CONFERENCE ON YOUTH &amp; LONELINESS</a:t>
            </a:r>
          </a:p>
        </p:txBody>
      </p:sp>
    </p:spTree>
    <p:extLst>
      <p:ext uri="{BB962C8B-B14F-4D97-AF65-F5344CB8AC3E}">
        <p14:creationId xmlns:p14="http://schemas.microsoft.com/office/powerpoint/2010/main" val="3529230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A6C678C-6330-7763-F343-C180C910DFBE}"/>
              </a:ext>
            </a:extLst>
          </p:cNvPr>
          <p:cNvSpPr>
            <a:spLocks noGrp="1"/>
          </p:cNvSpPr>
          <p:nvPr>
            <p:ph type="sldNum" sz="quarter" idx="12"/>
          </p:nvPr>
        </p:nvSpPr>
        <p:spPr/>
        <p:txBody>
          <a:bodyPr/>
          <a:lstStyle/>
          <a:p>
            <a:fld id="{EBB150E2-5CD4-4507-BF34-7B9F9A3DCDCE}" type="slidenum">
              <a:rPr lang="da-DK" smtClean="0"/>
              <a:t>4</a:t>
            </a:fld>
            <a:endParaRPr lang="da-DK"/>
          </a:p>
        </p:txBody>
      </p:sp>
      <p:sp>
        <p:nvSpPr>
          <p:cNvPr id="5" name="Date Placeholder 4">
            <a:extLst>
              <a:ext uri="{FF2B5EF4-FFF2-40B4-BE49-F238E27FC236}">
                <a16:creationId xmlns:a16="http://schemas.microsoft.com/office/drawing/2014/main" id="{91E7822D-13A7-CBDC-62F5-D62DE76D9906}"/>
              </a:ext>
            </a:extLst>
          </p:cNvPr>
          <p:cNvSpPr>
            <a:spLocks noGrp="1"/>
          </p:cNvSpPr>
          <p:nvPr>
            <p:ph type="dt" sz="half" idx="2"/>
          </p:nvPr>
        </p:nvSpPr>
        <p:spPr/>
        <p:txBody>
          <a:bodyPr/>
          <a:lstStyle/>
          <a:p>
            <a:fld id="{A5AB095D-CD69-44A1-9B85-F368E9E09E44}" type="datetime1">
              <a:rPr lang="da-DK" smtClean="0"/>
              <a:t>13-03-2025</a:t>
            </a:fld>
            <a:endParaRPr lang="da-DK" dirty="0"/>
          </a:p>
        </p:txBody>
      </p:sp>
      <p:sp>
        <p:nvSpPr>
          <p:cNvPr id="7" name="TextBox 6">
            <a:extLst>
              <a:ext uri="{FF2B5EF4-FFF2-40B4-BE49-F238E27FC236}">
                <a16:creationId xmlns:a16="http://schemas.microsoft.com/office/drawing/2014/main" id="{CB87E96D-D5FB-990E-958F-D4BFB7AD26E1}"/>
              </a:ext>
            </a:extLst>
          </p:cNvPr>
          <p:cNvSpPr txBox="1"/>
          <p:nvPr/>
        </p:nvSpPr>
        <p:spPr>
          <a:xfrm>
            <a:off x="523006" y="1509412"/>
            <a:ext cx="7455134" cy="4801314"/>
          </a:xfrm>
          <a:prstGeom prst="rect">
            <a:avLst/>
          </a:prstGeom>
          <a:noFill/>
        </p:spPr>
        <p:txBody>
          <a:bodyPr wrap="square" rtlCol="0">
            <a:spAutoFit/>
          </a:bodyPr>
          <a:lstStyle/>
          <a:p>
            <a:pPr marL="285750" indent="-285750">
              <a:buFont typeface="Arial" panose="020B0604020202020204" pitchFamily="34" charset="0"/>
              <a:buChar char="•"/>
            </a:pPr>
            <a:r>
              <a:rPr lang="en-GB" dirty="0"/>
              <a:t>FME is an “umbrella organisation” that unites all actors that combat loneliness in Denmark – through all age groups</a:t>
            </a:r>
            <a:endParaRPr lang="en-GB" i="1" dirty="0"/>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r>
              <a:rPr lang="en-GB" b="1" dirty="0"/>
              <a:t>Formed in 2014 </a:t>
            </a:r>
            <a:r>
              <a:rPr lang="en-GB" dirty="0"/>
              <a:t>– funded solely by membership organisations until last year – which was the first year we received state funding</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dirty="0"/>
              <a:t>Consists of 90 organisations </a:t>
            </a:r>
            <a:r>
              <a:rPr lang="en-GB" dirty="0"/>
              <a:t>– civil society organisations, municipalities*, companies – even the Church is a member!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We post a monthly newsletter covering newest research, new promising initiatives etc; we host an annual national conference on loneliness; try to consolidate and unite </a:t>
            </a:r>
            <a:r>
              <a:rPr lang="en-GB" b="1" dirty="0"/>
              <a:t>advocacy efforts </a:t>
            </a:r>
            <a:r>
              <a:rPr lang="en-GB" dirty="0"/>
              <a:t>related to the Danish Parliament, etc</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Currently, we collaborate with the National Directorate of Social Affairs on a national campaign against loneliness </a:t>
            </a:r>
            <a:r>
              <a:rPr lang="en-GB" dirty="0">
                <a:sym typeface="Wingdings" panose="05000000000000000000" pitchFamily="2" charset="2"/>
              </a:rPr>
              <a:t> </a:t>
            </a:r>
            <a:endParaRPr lang="en-GB" dirty="0"/>
          </a:p>
        </p:txBody>
      </p:sp>
      <p:sp>
        <p:nvSpPr>
          <p:cNvPr id="8" name="Title 1">
            <a:extLst>
              <a:ext uri="{FF2B5EF4-FFF2-40B4-BE49-F238E27FC236}">
                <a16:creationId xmlns:a16="http://schemas.microsoft.com/office/drawing/2014/main" id="{CAD3E3A5-BFA2-33EE-DD1C-3BC91389B5D9}"/>
              </a:ext>
            </a:extLst>
          </p:cNvPr>
          <p:cNvSpPr>
            <a:spLocks noGrp="1"/>
          </p:cNvSpPr>
          <p:nvPr>
            <p:ph type="title"/>
          </p:nvPr>
        </p:nvSpPr>
        <p:spPr>
          <a:xfrm>
            <a:off x="838200" y="196084"/>
            <a:ext cx="10515600" cy="1210554"/>
          </a:xfrm>
          <a:solidFill>
            <a:schemeClr val="bg1"/>
          </a:solidFill>
        </p:spPr>
        <p:txBody>
          <a:bodyPr>
            <a:normAutofit/>
          </a:bodyPr>
          <a:lstStyle/>
          <a:p>
            <a:br>
              <a:rPr lang="en-GB" dirty="0"/>
            </a:br>
            <a:r>
              <a:rPr lang="en-GB" dirty="0"/>
              <a:t>What is ”</a:t>
            </a:r>
            <a:r>
              <a:rPr lang="en-GB" dirty="0">
                <a:solidFill>
                  <a:schemeClr val="tx2"/>
                </a:solidFill>
              </a:rPr>
              <a:t>United Against Loneliness</a:t>
            </a:r>
            <a:r>
              <a:rPr lang="en-GB" dirty="0"/>
              <a:t>”, or </a:t>
            </a:r>
            <a:r>
              <a:rPr lang="en-GB" i="1" dirty="0"/>
              <a:t>Folkebevægelsen mod Ensomhed?</a:t>
            </a:r>
          </a:p>
        </p:txBody>
      </p:sp>
      <p:pic>
        <p:nvPicPr>
          <p:cNvPr id="4" name="Picture 3" descr="A group of logos with different colors&#10;&#10;AI-generated content may be incorrect.">
            <a:extLst>
              <a:ext uri="{FF2B5EF4-FFF2-40B4-BE49-F238E27FC236}">
                <a16:creationId xmlns:a16="http://schemas.microsoft.com/office/drawing/2014/main" id="{C4B5A6A1-94EC-79BA-E832-C40D1E203B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140" y="1509412"/>
            <a:ext cx="3587705" cy="5074548"/>
          </a:xfrm>
          <a:prstGeom prst="rect">
            <a:avLst/>
          </a:prstGeom>
        </p:spPr>
      </p:pic>
      <p:sp>
        <p:nvSpPr>
          <p:cNvPr id="2" name="Footer Placeholder 4">
            <a:extLst>
              <a:ext uri="{FF2B5EF4-FFF2-40B4-BE49-F238E27FC236}">
                <a16:creationId xmlns:a16="http://schemas.microsoft.com/office/drawing/2014/main" id="{CFDAE2E6-5CFB-EB67-D9AE-8761184BA42F}"/>
              </a:ext>
            </a:extLst>
          </p:cNvPr>
          <p:cNvSpPr>
            <a:spLocks noGrp="1"/>
          </p:cNvSpPr>
          <p:nvPr>
            <p:ph type="ftr" sz="quarter" idx="3"/>
          </p:nvPr>
        </p:nvSpPr>
        <p:spPr>
          <a:xfrm>
            <a:off x="1811547" y="6413500"/>
            <a:ext cx="9463177" cy="237600"/>
          </a:xfrm>
        </p:spPr>
        <p:txBody>
          <a:bodyPr/>
          <a:lstStyle/>
          <a:p>
            <a:r>
              <a:rPr lang="da-DK" dirty="0"/>
              <a:t>CONFERENCE ON YOUTH &amp; LONELINESS</a:t>
            </a:r>
          </a:p>
        </p:txBody>
      </p:sp>
    </p:spTree>
    <p:extLst>
      <p:ext uri="{BB962C8B-B14F-4D97-AF65-F5344CB8AC3E}">
        <p14:creationId xmlns:p14="http://schemas.microsoft.com/office/powerpoint/2010/main" val="4003312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65D4E90-7A21-E333-5D6C-67980205C296}"/>
              </a:ext>
            </a:extLst>
          </p:cNvPr>
          <p:cNvSpPr>
            <a:spLocks noGrp="1"/>
          </p:cNvSpPr>
          <p:nvPr>
            <p:ph type="ftr" sz="quarter" idx="3"/>
          </p:nvPr>
        </p:nvSpPr>
        <p:spPr/>
        <p:txBody>
          <a:bodyPr/>
          <a:lstStyle/>
          <a:p>
            <a:r>
              <a:rPr lang="da-DK"/>
              <a:t>RØDE KORS / Titel‹nr.›</a:t>
            </a:r>
            <a:endParaRPr lang="da-DK" dirty="0"/>
          </a:p>
        </p:txBody>
      </p:sp>
      <p:pic>
        <p:nvPicPr>
          <p:cNvPr id="1026" name="Picture 2" descr="Vær en som rækker ud | Social- og Boligstyrelsen">
            <a:extLst>
              <a:ext uri="{FF2B5EF4-FFF2-40B4-BE49-F238E27FC236}">
                <a16:creationId xmlns:a16="http://schemas.microsoft.com/office/drawing/2014/main" id="{CF22C49C-BAE9-B3A1-1686-3761CDFBC1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411" y="92871"/>
            <a:ext cx="9463177" cy="6672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238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0589AF-DCE7-46D3-ADC7-60357A2AA4FC}"/>
              </a:ext>
            </a:extLst>
          </p:cNvPr>
          <p:cNvSpPr>
            <a:spLocks noGrp="1"/>
          </p:cNvSpPr>
          <p:nvPr>
            <p:ph type="sldNum" sz="quarter" idx="12"/>
          </p:nvPr>
        </p:nvSpPr>
        <p:spPr/>
        <p:txBody>
          <a:bodyPr/>
          <a:lstStyle/>
          <a:p>
            <a:fld id="{EBB150E2-5CD4-4507-BF34-7B9F9A3DCDCE}" type="slidenum">
              <a:rPr lang="da-DK" smtClean="0"/>
              <a:t>6</a:t>
            </a:fld>
            <a:endParaRPr lang="da-DK"/>
          </a:p>
        </p:txBody>
      </p:sp>
      <p:sp>
        <p:nvSpPr>
          <p:cNvPr id="6" name="Title 5">
            <a:extLst>
              <a:ext uri="{FF2B5EF4-FFF2-40B4-BE49-F238E27FC236}">
                <a16:creationId xmlns:a16="http://schemas.microsoft.com/office/drawing/2014/main" id="{9FAC3DA6-DE4A-49A2-A422-9FA45C453AC2}"/>
              </a:ext>
            </a:extLst>
          </p:cNvPr>
          <p:cNvSpPr>
            <a:spLocks noGrp="1"/>
          </p:cNvSpPr>
          <p:nvPr>
            <p:ph type="title"/>
          </p:nvPr>
        </p:nvSpPr>
        <p:spPr>
          <a:xfrm>
            <a:off x="838198" y="206900"/>
            <a:ext cx="10515600" cy="1694924"/>
          </a:xfrm>
          <a:solidFill>
            <a:schemeClr val="accent2">
              <a:lumMod val="20000"/>
              <a:lumOff val="80000"/>
            </a:schemeClr>
          </a:solidFill>
          <a:ln>
            <a:solidFill>
              <a:schemeClr val="accent2">
                <a:lumMod val="20000"/>
                <a:lumOff val="80000"/>
              </a:schemeClr>
            </a:solidFill>
          </a:ln>
        </p:spPr>
        <p:txBody>
          <a:bodyPr>
            <a:noAutofit/>
          </a:bodyPr>
          <a:lstStyle/>
          <a:p>
            <a:br>
              <a:rPr lang="en-US" sz="2400" dirty="0"/>
            </a:br>
            <a:r>
              <a:rPr lang="en-US" sz="2400" dirty="0"/>
              <a:t>…and lastly, United Against Loneliness now follows the implementation of Denmark’s national strategy against loneliness</a:t>
            </a:r>
          </a:p>
        </p:txBody>
      </p:sp>
      <p:sp>
        <p:nvSpPr>
          <p:cNvPr id="9" name="TextBox 4">
            <a:extLst>
              <a:ext uri="{FF2B5EF4-FFF2-40B4-BE49-F238E27FC236}">
                <a16:creationId xmlns:a16="http://schemas.microsoft.com/office/drawing/2014/main" id="{E8D25163-427C-48DA-987B-BC8AF28B3DC4}"/>
              </a:ext>
            </a:extLst>
          </p:cNvPr>
          <p:cNvSpPr txBox="1">
            <a:spLocks noGrp="1"/>
          </p:cNvSpPr>
          <p:nvPr>
            <p:ph type="body" sz="quarter" idx="13"/>
          </p:nvPr>
        </p:nvSpPr>
        <p:spPr>
          <a:xfrm>
            <a:off x="633200" y="1764872"/>
            <a:ext cx="6015025" cy="4021140"/>
          </a:xfrm>
          <a:prstGeom prst="rect">
            <a:avLst/>
          </a:prstGeom>
        </p:spPr>
        <p:txBody>
          <a:bodyPr vert="horz" lIns="68580" tIns="34290" rIns="68580" bIns="3429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lnSpc>
                <a:spcPct val="90000"/>
              </a:lnSpc>
              <a:spcAft>
                <a:spcPts val="450"/>
              </a:spcAft>
            </a:pPr>
            <a:r>
              <a:rPr lang="en-US" dirty="0"/>
              <a:t>Covid-19 ‘paved the way’ for the loneliness agenda in Denmark – </a:t>
            </a:r>
            <a:r>
              <a:rPr lang="en-US" b="1" dirty="0">
                <a:solidFill>
                  <a:schemeClr val="tx2"/>
                </a:solidFill>
              </a:rPr>
              <a:t>with the huge increase in (especially young) people who felt severely lonely</a:t>
            </a:r>
            <a:r>
              <a:rPr lang="en-US" dirty="0">
                <a:solidFill>
                  <a:schemeClr val="tx2"/>
                </a:solidFill>
              </a:rPr>
              <a:t>. </a:t>
            </a:r>
            <a:r>
              <a:rPr lang="en-US" dirty="0"/>
              <a:t>DRC and Dane Age pushed the agenda for several years. </a:t>
            </a:r>
          </a:p>
          <a:p>
            <a:pPr defTabSz="685800">
              <a:lnSpc>
                <a:spcPct val="90000"/>
              </a:lnSpc>
              <a:spcAft>
                <a:spcPts val="450"/>
              </a:spcAft>
            </a:pPr>
            <a:r>
              <a:rPr lang="en-US" dirty="0">
                <a:sym typeface="Wingdings" panose="05000000000000000000" pitchFamily="2" charset="2"/>
              </a:rPr>
              <a:t> We were i</a:t>
            </a:r>
            <a:r>
              <a:rPr lang="en-US" dirty="0"/>
              <a:t>nspired (a lot!) by the British Red Cross and the British loneliness strategy</a:t>
            </a:r>
          </a:p>
          <a:p>
            <a:pPr defTabSz="685800">
              <a:lnSpc>
                <a:spcPct val="90000"/>
              </a:lnSpc>
              <a:spcAft>
                <a:spcPts val="450"/>
              </a:spcAft>
            </a:pPr>
            <a:r>
              <a:rPr lang="en-US" dirty="0"/>
              <a:t>In 2021, almost all the parties in Parliament decided that Denmark should have its first national strategy against loneliness – and that Danish Red Cross and </a:t>
            </a:r>
            <a:r>
              <a:rPr lang="en-US" dirty="0" err="1"/>
              <a:t>DaneAge</a:t>
            </a:r>
            <a:r>
              <a:rPr lang="en-US" dirty="0"/>
              <a:t> should facilitate the work. </a:t>
            </a:r>
          </a:p>
        </p:txBody>
      </p:sp>
      <p:pic>
        <p:nvPicPr>
          <p:cNvPr id="5" name="Picture 4" descr="A group of people walking in a hallway&#10;&#10;AI-generated content may be incorrect.">
            <a:extLst>
              <a:ext uri="{FF2B5EF4-FFF2-40B4-BE49-F238E27FC236}">
                <a16:creationId xmlns:a16="http://schemas.microsoft.com/office/drawing/2014/main" id="{06FA613F-9579-4F2A-2B31-CF586255AC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2632" y="2232023"/>
            <a:ext cx="4646168" cy="3086837"/>
          </a:xfrm>
          <a:prstGeom prst="rect">
            <a:avLst/>
          </a:prstGeom>
        </p:spPr>
      </p:pic>
      <p:sp>
        <p:nvSpPr>
          <p:cNvPr id="2" name="Footer Placeholder 4">
            <a:extLst>
              <a:ext uri="{FF2B5EF4-FFF2-40B4-BE49-F238E27FC236}">
                <a16:creationId xmlns:a16="http://schemas.microsoft.com/office/drawing/2014/main" id="{839CD236-BADE-2B53-3B8E-47EA6451958B}"/>
              </a:ext>
            </a:extLst>
          </p:cNvPr>
          <p:cNvSpPr>
            <a:spLocks noGrp="1"/>
          </p:cNvSpPr>
          <p:nvPr>
            <p:ph type="ftr" sz="quarter" idx="3"/>
          </p:nvPr>
        </p:nvSpPr>
        <p:spPr>
          <a:xfrm>
            <a:off x="1811547" y="6413500"/>
            <a:ext cx="9463177" cy="237600"/>
          </a:xfrm>
        </p:spPr>
        <p:txBody>
          <a:bodyPr/>
          <a:lstStyle/>
          <a:p>
            <a:r>
              <a:rPr lang="da-DK" dirty="0"/>
              <a:t>CONFERENCE ON YOUTH &amp; LONELINESS</a:t>
            </a:r>
          </a:p>
        </p:txBody>
      </p:sp>
    </p:spTree>
    <p:extLst>
      <p:ext uri="{BB962C8B-B14F-4D97-AF65-F5344CB8AC3E}">
        <p14:creationId xmlns:p14="http://schemas.microsoft.com/office/powerpoint/2010/main" val="1332983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0CEE1-01B7-AF87-7AAC-BBC03AC05080}"/>
              </a:ext>
            </a:extLst>
          </p:cNvPr>
          <p:cNvSpPr>
            <a:spLocks noGrp="1"/>
          </p:cNvSpPr>
          <p:nvPr>
            <p:ph type="title"/>
          </p:nvPr>
        </p:nvSpPr>
        <p:spPr>
          <a:xfrm>
            <a:off x="837680" y="206899"/>
            <a:ext cx="5880620" cy="1267758"/>
          </a:xfrm>
          <a:solidFill>
            <a:schemeClr val="bg1"/>
          </a:solidFill>
        </p:spPr>
        <p:txBody>
          <a:bodyPr>
            <a:normAutofit/>
          </a:bodyPr>
          <a:lstStyle/>
          <a:p>
            <a:pPr algn="l"/>
            <a:r>
              <a:rPr lang="en-GB" dirty="0"/>
              <a:t>That’s how the national strategy with 75 concrete points to action was formed</a:t>
            </a:r>
          </a:p>
        </p:txBody>
      </p:sp>
      <p:sp>
        <p:nvSpPr>
          <p:cNvPr id="4" name="Slide Number Placeholder 3">
            <a:extLst>
              <a:ext uri="{FF2B5EF4-FFF2-40B4-BE49-F238E27FC236}">
                <a16:creationId xmlns:a16="http://schemas.microsoft.com/office/drawing/2014/main" id="{DDE16953-5B68-80AB-0394-66A5723BE262}"/>
              </a:ext>
            </a:extLst>
          </p:cNvPr>
          <p:cNvSpPr>
            <a:spLocks noGrp="1"/>
          </p:cNvSpPr>
          <p:nvPr>
            <p:ph type="sldNum" sz="quarter" idx="12"/>
          </p:nvPr>
        </p:nvSpPr>
        <p:spPr/>
        <p:txBody>
          <a:bodyPr/>
          <a:lstStyle/>
          <a:p>
            <a:fld id="{EBB150E2-5CD4-4507-BF34-7B9F9A3DCDCE}" type="slidenum">
              <a:rPr lang="da-DK" smtClean="0"/>
              <a:t>7</a:t>
            </a:fld>
            <a:endParaRPr lang="da-DK"/>
          </a:p>
        </p:txBody>
      </p:sp>
      <p:sp>
        <p:nvSpPr>
          <p:cNvPr id="8" name="Date Placeholder 6">
            <a:extLst>
              <a:ext uri="{FF2B5EF4-FFF2-40B4-BE49-F238E27FC236}">
                <a16:creationId xmlns:a16="http://schemas.microsoft.com/office/drawing/2014/main" id="{65EE95D9-B609-453C-271A-5B56CBC82AE1}"/>
              </a:ext>
            </a:extLst>
          </p:cNvPr>
          <p:cNvSpPr>
            <a:spLocks noGrp="1"/>
          </p:cNvSpPr>
          <p:nvPr>
            <p:ph type="dt" sz="half" idx="2"/>
          </p:nvPr>
        </p:nvSpPr>
        <p:spPr>
          <a:xfrm>
            <a:off x="838200" y="6413500"/>
            <a:ext cx="912962" cy="237601"/>
          </a:xfrm>
        </p:spPr>
        <p:txBody>
          <a:bodyPr/>
          <a:lstStyle/>
          <a:p>
            <a:fld id="{FC7085C9-0478-4518-B02F-5B5636B301F5}" type="datetime1">
              <a:rPr lang="da-DK" smtClean="0"/>
              <a:t>13-03-2025</a:t>
            </a:fld>
            <a:endParaRPr lang="da-DK"/>
          </a:p>
        </p:txBody>
      </p:sp>
      <p:pic>
        <p:nvPicPr>
          <p:cNvPr id="10" name="Picture 9" descr="A group of people sitting at tables in a room with chandeliers&#10;&#10;Description automatically generated">
            <a:extLst>
              <a:ext uri="{FF2B5EF4-FFF2-40B4-BE49-F238E27FC236}">
                <a16:creationId xmlns:a16="http://schemas.microsoft.com/office/drawing/2014/main" id="{16B47684-79F3-648C-31DF-EA5A44816DB8}"/>
              </a:ext>
            </a:extLst>
          </p:cNvPr>
          <p:cNvPicPr>
            <a:picLocks noChangeAspect="1"/>
          </p:cNvPicPr>
          <p:nvPr/>
        </p:nvPicPr>
        <p:blipFill>
          <a:blip r:embed="rId3"/>
          <a:stretch>
            <a:fillRect/>
          </a:stretch>
        </p:blipFill>
        <p:spPr>
          <a:xfrm>
            <a:off x="458181" y="1621654"/>
            <a:ext cx="3511826" cy="2633870"/>
          </a:xfrm>
          <a:prstGeom prst="rect">
            <a:avLst/>
          </a:prstGeom>
        </p:spPr>
      </p:pic>
      <p:pic>
        <p:nvPicPr>
          <p:cNvPr id="13" name="Picture 12">
            <a:extLst>
              <a:ext uri="{FF2B5EF4-FFF2-40B4-BE49-F238E27FC236}">
                <a16:creationId xmlns:a16="http://schemas.microsoft.com/office/drawing/2014/main" id="{DB21FF24-3378-2103-CC8D-93AE03E172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5545" y="462797"/>
            <a:ext cx="4384725" cy="6188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A group of people posing for a photo&#10;&#10;AI-generated content may be incorrect.">
            <a:extLst>
              <a:ext uri="{FF2B5EF4-FFF2-40B4-BE49-F238E27FC236}">
                <a16:creationId xmlns:a16="http://schemas.microsoft.com/office/drawing/2014/main" id="{FF79E349-1676-DDA5-D7D6-C5AE83F624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4232" y="4114090"/>
            <a:ext cx="3353494" cy="2515121"/>
          </a:xfrm>
          <a:prstGeom prst="rect">
            <a:avLst/>
          </a:prstGeom>
        </p:spPr>
      </p:pic>
      <p:pic>
        <p:nvPicPr>
          <p:cNvPr id="9" name="Picture 8" descr="A person sitting on a bench looking at a body of water&#10;&#10;Description automatically generated with medium confidence">
            <a:extLst>
              <a:ext uri="{FF2B5EF4-FFF2-40B4-BE49-F238E27FC236}">
                <a16:creationId xmlns:a16="http://schemas.microsoft.com/office/drawing/2014/main" id="{022E096A-794C-7E42-4FDF-5DBCCCBA7426}"/>
              </a:ext>
            </a:extLst>
          </p:cNvPr>
          <p:cNvPicPr>
            <a:picLocks noChangeAspect="1"/>
          </p:cNvPicPr>
          <p:nvPr/>
        </p:nvPicPr>
        <p:blipFill rotWithShape="1">
          <a:blip r:embed="rId6">
            <a:extLst>
              <a:ext uri="{28A0092B-C50C-407E-A947-70E740481C1C}">
                <a14:useLocalDpi xmlns:a14="http://schemas.microsoft.com/office/drawing/2010/main" val="0"/>
              </a:ext>
            </a:extLst>
          </a:blip>
          <a:srcRect l="-2716" t="23977" r="2716" b="19635"/>
          <a:stretch/>
        </p:blipFill>
        <p:spPr>
          <a:xfrm>
            <a:off x="4351231" y="1474657"/>
            <a:ext cx="3353724" cy="3363686"/>
          </a:xfrm>
          <a:prstGeom prst="rect">
            <a:avLst/>
          </a:prstGeom>
        </p:spPr>
      </p:pic>
      <p:pic>
        <p:nvPicPr>
          <p:cNvPr id="3" name="Picture Placeholder 15" descr="A couple of purple and orange posters&#10;&#10;Description automatically generated">
            <a:extLst>
              <a:ext uri="{FF2B5EF4-FFF2-40B4-BE49-F238E27FC236}">
                <a16:creationId xmlns:a16="http://schemas.microsoft.com/office/drawing/2014/main" id="{E5ABFC13-B4FE-7150-5B10-07757736D61A}"/>
              </a:ext>
            </a:extLst>
          </p:cNvPr>
          <p:cNvPicPr>
            <a:picLocks noChangeAspect="1"/>
          </p:cNvPicPr>
          <p:nvPr/>
        </p:nvPicPr>
        <p:blipFill>
          <a:blip r:embed="rId7">
            <a:extLst>
              <a:ext uri="{28A0092B-C50C-407E-A947-70E740481C1C}">
                <a14:useLocalDpi xmlns:a14="http://schemas.microsoft.com/office/drawing/2010/main" val="0"/>
              </a:ext>
            </a:extLst>
          </a:blip>
          <a:srcRect t="25277" b="10111"/>
          <a:stretch/>
        </p:blipFill>
        <p:spPr>
          <a:xfrm>
            <a:off x="5467059" y="4553824"/>
            <a:ext cx="2554854" cy="2200989"/>
          </a:xfrm>
          <a:prstGeom prst="rect">
            <a:avLst/>
          </a:prstGeom>
          <a:solidFill>
            <a:schemeClr val="bg2">
              <a:lumMod val="75000"/>
            </a:schemeClr>
          </a:solidFill>
        </p:spPr>
      </p:pic>
    </p:spTree>
    <p:extLst>
      <p:ext uri="{BB962C8B-B14F-4D97-AF65-F5344CB8AC3E}">
        <p14:creationId xmlns:p14="http://schemas.microsoft.com/office/powerpoint/2010/main" val="211898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A6B11-8D11-409D-BBF6-9684537F7203}"/>
              </a:ext>
            </a:extLst>
          </p:cNvPr>
          <p:cNvSpPr>
            <a:spLocks noGrp="1"/>
          </p:cNvSpPr>
          <p:nvPr>
            <p:ph type="title"/>
          </p:nvPr>
        </p:nvSpPr>
        <p:spPr>
          <a:xfrm>
            <a:off x="838200" y="215900"/>
            <a:ext cx="10515600" cy="1474788"/>
          </a:xfrm>
          <a:solidFill>
            <a:schemeClr val="bg1"/>
          </a:solidFill>
        </p:spPr>
        <p:txBody>
          <a:bodyPr>
            <a:normAutofit/>
          </a:bodyPr>
          <a:lstStyle/>
          <a:p>
            <a:pPr algn="l"/>
            <a:br>
              <a:rPr lang="en-US" sz="2400" dirty="0"/>
            </a:br>
            <a:r>
              <a:rPr lang="en-US" sz="2400" dirty="0"/>
              <a:t>What is the strategy’s ambition?</a:t>
            </a:r>
          </a:p>
        </p:txBody>
      </p:sp>
      <p:sp>
        <p:nvSpPr>
          <p:cNvPr id="4" name="Slide Number Placeholder 3">
            <a:extLst>
              <a:ext uri="{FF2B5EF4-FFF2-40B4-BE49-F238E27FC236}">
                <a16:creationId xmlns:a16="http://schemas.microsoft.com/office/drawing/2014/main" id="{3999F1CF-B2D1-44FF-923F-C54F2FEE1647}"/>
              </a:ext>
            </a:extLst>
          </p:cNvPr>
          <p:cNvSpPr>
            <a:spLocks noGrp="1"/>
          </p:cNvSpPr>
          <p:nvPr>
            <p:ph type="sldNum" sz="quarter" idx="12"/>
          </p:nvPr>
        </p:nvSpPr>
        <p:spPr/>
        <p:txBody>
          <a:bodyPr/>
          <a:lstStyle/>
          <a:p>
            <a:fld id="{EBB150E2-5CD4-4507-BF34-7B9F9A3DCDCE}" type="slidenum">
              <a:rPr lang="da-DK" smtClean="0"/>
              <a:t>8</a:t>
            </a:fld>
            <a:endParaRPr lang="da-DK"/>
          </a:p>
        </p:txBody>
      </p:sp>
      <p:sp>
        <p:nvSpPr>
          <p:cNvPr id="9" name="TextBox 8">
            <a:extLst>
              <a:ext uri="{FF2B5EF4-FFF2-40B4-BE49-F238E27FC236}">
                <a16:creationId xmlns:a16="http://schemas.microsoft.com/office/drawing/2014/main" id="{015FDD08-23EA-495E-A16E-25FB31382449}"/>
              </a:ext>
            </a:extLst>
          </p:cNvPr>
          <p:cNvSpPr txBox="1"/>
          <p:nvPr/>
        </p:nvSpPr>
        <p:spPr>
          <a:xfrm>
            <a:off x="725184" y="1207294"/>
            <a:ext cx="5732722" cy="5262979"/>
          </a:xfrm>
          <a:prstGeom prst="rect">
            <a:avLst/>
          </a:prstGeom>
          <a:noFill/>
        </p:spPr>
        <p:txBody>
          <a:bodyPr wrap="square">
            <a:spAutoFit/>
          </a:bodyPr>
          <a:lstStyle/>
          <a:p>
            <a:r>
              <a:rPr lang="en-US" sz="1600" b="1" dirty="0">
                <a:solidFill>
                  <a:schemeClr val="tx2"/>
                </a:solidFill>
              </a:rPr>
              <a:t>Loneliness is not one’s own fault! And we need STRUCTURAL change to break the curve.</a:t>
            </a:r>
          </a:p>
          <a:p>
            <a:endParaRPr lang="en-US" sz="1600" dirty="0"/>
          </a:p>
          <a:p>
            <a:r>
              <a:rPr lang="en-US" sz="1600" dirty="0"/>
              <a:t>STRUCTURAL CHANGE of culture, rules and regulations, as well as behavior on a national, communal, and individual level</a:t>
            </a:r>
          </a:p>
          <a:p>
            <a:endParaRPr lang="en-US" sz="1600" dirty="0"/>
          </a:p>
          <a:p>
            <a:r>
              <a:rPr lang="en-US" sz="1600" dirty="0"/>
              <a:t>A NEW UNDERSTANDING: Meaningful relations and communities are the single most important factor determining our well-being and satisfaction with our lives – it should matter more to our politicians! </a:t>
            </a:r>
          </a:p>
          <a:p>
            <a:endParaRPr lang="en-US" sz="1600" dirty="0"/>
          </a:p>
          <a:p>
            <a:r>
              <a:rPr lang="en-US" sz="1600" dirty="0"/>
              <a:t>IT CALLS FOR POLITICAL CHANGE – amongst other things, an all-party parliamentary group on combating loneliness has been established – and 10 ministries was involved in the strategy process </a:t>
            </a:r>
          </a:p>
          <a:p>
            <a:endParaRPr lang="en-US" sz="1600" dirty="0"/>
          </a:p>
          <a:p>
            <a:r>
              <a:rPr lang="en-US" sz="1600" dirty="0"/>
              <a:t>A work for the long haul. The goal is that half as many people feel severely lonely in </a:t>
            </a:r>
            <a:r>
              <a:rPr lang="en-US" sz="1600" b="1" dirty="0">
                <a:solidFill>
                  <a:schemeClr val="tx2"/>
                </a:solidFill>
              </a:rPr>
              <a:t>2040</a:t>
            </a:r>
            <a:r>
              <a:rPr lang="en-US" sz="1600" dirty="0"/>
              <a:t> (4 pct as opposed to 8,4 pct of DK’s population)</a:t>
            </a:r>
          </a:p>
          <a:p>
            <a:endParaRPr lang="en-US" sz="1600" dirty="0"/>
          </a:p>
        </p:txBody>
      </p:sp>
      <p:pic>
        <p:nvPicPr>
          <p:cNvPr id="6" name="Picture 5" descr="A group of people posing for a photo&#10;&#10;Description automatically generated">
            <a:extLst>
              <a:ext uri="{FF2B5EF4-FFF2-40B4-BE49-F238E27FC236}">
                <a16:creationId xmlns:a16="http://schemas.microsoft.com/office/drawing/2014/main" id="{076C5EA4-2134-21DB-C932-E538B2B15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0430" y="0"/>
            <a:ext cx="5371570" cy="6858000"/>
          </a:xfrm>
          <a:prstGeom prst="rect">
            <a:avLst/>
          </a:prstGeom>
        </p:spPr>
      </p:pic>
      <p:pic>
        <p:nvPicPr>
          <p:cNvPr id="3074" name="Picture 2">
            <a:extLst>
              <a:ext uri="{FF2B5EF4-FFF2-40B4-BE49-F238E27FC236}">
                <a16:creationId xmlns:a16="http://schemas.microsoft.com/office/drawing/2014/main" id="{2568918B-6D31-A1BC-1D24-FCBDD95598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7323" y="17039"/>
            <a:ext cx="1906027" cy="269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1182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1F63F-26A9-4720-B2C8-5A7738292001}"/>
              </a:ext>
            </a:extLst>
          </p:cNvPr>
          <p:cNvSpPr>
            <a:spLocks noGrp="1"/>
          </p:cNvSpPr>
          <p:nvPr>
            <p:ph type="title"/>
          </p:nvPr>
        </p:nvSpPr>
        <p:spPr/>
        <p:txBody>
          <a:bodyPr/>
          <a:lstStyle/>
          <a:p>
            <a:r>
              <a:rPr lang="da-DK" dirty="0"/>
              <a:t>Vi bygger videre </a:t>
            </a:r>
          </a:p>
        </p:txBody>
      </p:sp>
      <p:sp>
        <p:nvSpPr>
          <p:cNvPr id="3" name="Footer Placeholder 2">
            <a:extLst>
              <a:ext uri="{FF2B5EF4-FFF2-40B4-BE49-F238E27FC236}">
                <a16:creationId xmlns:a16="http://schemas.microsoft.com/office/drawing/2014/main" id="{AA90453C-D7F2-49EE-8FE3-F69A5464D98E}"/>
              </a:ext>
            </a:extLst>
          </p:cNvPr>
          <p:cNvSpPr>
            <a:spLocks noGrp="1"/>
          </p:cNvSpPr>
          <p:nvPr>
            <p:ph type="ftr" sz="quarter" idx="11"/>
          </p:nvPr>
        </p:nvSpPr>
        <p:spPr>
          <a:xfrm>
            <a:off x="838199" y="6413500"/>
            <a:ext cx="10515599" cy="237600"/>
          </a:xfrm>
          <a:prstGeom prst="rect">
            <a:avLst/>
          </a:prstGeom>
        </p:spPr>
        <p:txBody>
          <a:bodyPr vert="horz" lIns="0" tIns="0" rIns="0" bIns="0" rtlCol="0" anchor="ctr"/>
          <a:lstStyle>
            <a:defPPr>
              <a:defRPr lang="da-DK"/>
            </a:defPPr>
            <a:lvl1pPr marL="0" algn="ct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a:t>RØDE KORS / 05.09.2022 / MORGENMØDE</a:t>
            </a:r>
          </a:p>
        </p:txBody>
      </p:sp>
      <p:sp>
        <p:nvSpPr>
          <p:cNvPr id="4" name="Slide Number Placeholder 3">
            <a:extLst>
              <a:ext uri="{FF2B5EF4-FFF2-40B4-BE49-F238E27FC236}">
                <a16:creationId xmlns:a16="http://schemas.microsoft.com/office/drawing/2014/main" id="{9764BFF2-B5C8-4ED3-BF3E-805A7999566D}"/>
              </a:ext>
            </a:extLst>
          </p:cNvPr>
          <p:cNvSpPr>
            <a:spLocks noGrp="1"/>
          </p:cNvSpPr>
          <p:nvPr>
            <p:ph type="sldNum" sz="quarter" idx="12"/>
          </p:nvPr>
        </p:nvSpPr>
        <p:spPr/>
        <p:txBody>
          <a:bodyPr/>
          <a:lstStyle/>
          <a:p>
            <a:fld id="{EBB150E2-5CD4-4507-BF34-7B9F9A3DCDCE}" type="slidenum">
              <a:rPr lang="da-DK" smtClean="0"/>
              <a:t>9</a:t>
            </a:fld>
            <a:endParaRPr lang="da-DK"/>
          </a:p>
        </p:txBody>
      </p:sp>
      <p:pic>
        <p:nvPicPr>
          <p:cNvPr id="7" name="Billede 3">
            <a:extLst>
              <a:ext uri="{FF2B5EF4-FFF2-40B4-BE49-F238E27FC236}">
                <a16:creationId xmlns:a16="http://schemas.microsoft.com/office/drawing/2014/main" id="{018F3FDC-94FD-4D1F-84A4-F393E9A376BA}"/>
              </a:ext>
            </a:extLst>
          </p:cNvPr>
          <p:cNvPicPr>
            <a:picLocks noChangeAspect="1"/>
          </p:cNvPicPr>
          <p:nvPr/>
        </p:nvPicPr>
        <p:blipFill>
          <a:blip r:embed="rId3"/>
          <a:stretch>
            <a:fillRect/>
          </a:stretch>
        </p:blipFill>
        <p:spPr>
          <a:xfrm>
            <a:off x="334590" y="206900"/>
            <a:ext cx="11552610" cy="6498344"/>
          </a:xfrm>
          <a:prstGeom prst="rect">
            <a:avLst/>
          </a:prstGeom>
        </p:spPr>
      </p:pic>
    </p:spTree>
    <p:extLst>
      <p:ext uri="{BB962C8B-B14F-4D97-AF65-F5344CB8AC3E}">
        <p14:creationId xmlns:p14="http://schemas.microsoft.com/office/powerpoint/2010/main" val="208611290"/>
      </p:ext>
    </p:extLst>
  </p:cSld>
  <p:clrMapOvr>
    <a:masterClrMapping/>
  </p:clrMapOvr>
</p:sld>
</file>

<file path=ppt/theme/theme1.xml><?xml version="1.0" encoding="utf-8"?>
<a:theme xmlns:a="http://schemas.openxmlformats.org/drawingml/2006/main" name="Office-tema">
  <a:themeElements>
    <a:clrScheme name="Rødekors">
      <a:dk1>
        <a:sysClr val="windowText" lastClr="000000"/>
      </a:dk1>
      <a:lt1>
        <a:sysClr val="window" lastClr="FFFFFF"/>
      </a:lt1>
      <a:dk2>
        <a:srgbClr val="E30A0B"/>
      </a:dk2>
      <a:lt2>
        <a:srgbClr val="FFFFFF"/>
      </a:lt2>
      <a:accent1>
        <a:srgbClr val="C8171E"/>
      </a:accent1>
      <a:accent2>
        <a:srgbClr val="F27581"/>
      </a:accent2>
      <a:accent3>
        <a:srgbClr val="F7B0BD"/>
      </a:accent3>
      <a:accent4>
        <a:srgbClr val="FCD2DD"/>
      </a:accent4>
      <a:accent5>
        <a:srgbClr val="FAF2F4"/>
      </a:accent5>
      <a:accent6>
        <a:srgbClr val="C6C4C5"/>
      </a:accent6>
      <a:hlink>
        <a:srgbClr val="0000FF"/>
      </a:hlink>
      <a:folHlink>
        <a:srgbClr val="800080"/>
      </a:folHlink>
    </a:clrScheme>
    <a:fontScheme name="Rødekor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skabelon.pptx  -  Read-Only" id="{AA4570C8-0F9A-488A-91A0-0DF09475F1F0}" vid="{8B435C64-0BF5-4162-B679-A3DEB5028E6F}"/>
    </a:ext>
  </a:extLst>
</a:theme>
</file>

<file path=ppt/theme/theme2.xml><?xml version="1.0" encoding="utf-8"?>
<a:theme xmlns:a="http://schemas.openxmlformats.org/drawingml/2006/main" name="1_Office-tema">
  <a:themeElements>
    <a:clrScheme name="Rødekors">
      <a:dk1>
        <a:sysClr val="windowText" lastClr="000000"/>
      </a:dk1>
      <a:lt1>
        <a:sysClr val="window" lastClr="FFFFFF"/>
      </a:lt1>
      <a:dk2>
        <a:srgbClr val="E30A0B"/>
      </a:dk2>
      <a:lt2>
        <a:srgbClr val="FFFFFF"/>
      </a:lt2>
      <a:accent1>
        <a:srgbClr val="C8171E"/>
      </a:accent1>
      <a:accent2>
        <a:srgbClr val="F27581"/>
      </a:accent2>
      <a:accent3>
        <a:srgbClr val="F7B0BD"/>
      </a:accent3>
      <a:accent4>
        <a:srgbClr val="FCD2DD"/>
      </a:accent4>
      <a:accent5>
        <a:srgbClr val="FAF2F4"/>
      </a:accent5>
      <a:accent6>
        <a:srgbClr val="C6C4C5"/>
      </a:accent6>
      <a:hlink>
        <a:srgbClr val="0000FF"/>
      </a:hlink>
      <a:folHlink>
        <a:srgbClr val="800080"/>
      </a:folHlink>
    </a:clrScheme>
    <a:fontScheme name="Rødekor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tema">
  <a:themeElements>
    <a:clrScheme name="Brugerdefineret 1">
      <a:dk1>
        <a:srgbClr val="2D233E"/>
      </a:dk1>
      <a:lt1>
        <a:srgbClr val="FDF0F1"/>
      </a:lt1>
      <a:dk2>
        <a:srgbClr val="5A2781"/>
      </a:dk2>
      <a:lt2>
        <a:srgbClr val="FFFFFF"/>
      </a:lt2>
      <a:accent1>
        <a:srgbClr val="2D233E"/>
      </a:accent1>
      <a:accent2>
        <a:srgbClr val="E30A0B"/>
      </a:accent2>
      <a:accent3>
        <a:srgbClr val="EBFF22"/>
      </a:accent3>
      <a:accent4>
        <a:srgbClr val="21F1FF"/>
      </a:accent4>
      <a:accent5>
        <a:srgbClr val="BEAA72"/>
      </a:accent5>
      <a:accent6>
        <a:srgbClr val="70AD47"/>
      </a:accent6>
      <a:hlink>
        <a:srgbClr val="0563C1"/>
      </a:hlink>
      <a:folHlink>
        <a:srgbClr val="954F72"/>
      </a:folHlink>
    </a:clrScheme>
    <a:fontScheme name="URK">
      <a:majorFont>
        <a:latin typeface="Proxima Nov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tx1"/>
        </a:solidFill>
      </a:spPr>
      <a:bodyPr wrap="square" lIns="144000" tIns="72000" rIns="144000" bIns="72000" rtlCol="0">
        <a:spAutoFit/>
      </a:bodyPr>
      <a:lstStyle>
        <a:defPPr algn="l">
          <a:defRPr sz="3200" b="1" dirty="0" smtClean="0">
            <a:solidFill>
              <a:schemeClr val="bg1"/>
            </a:solidFill>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RK Document" ma:contentTypeID="0x010100BAF7254234723E48BEAA5279D19E83B800627B691C4DAD394085820882BB146B47" ma:contentTypeVersion="34" ma:contentTypeDescription="Create a new document." ma:contentTypeScope="" ma:versionID="894fab9875c6d336a3f5258fd51b0191">
  <xsd:schema xmlns:xsd="http://www.w3.org/2001/XMLSchema" xmlns:xs="http://www.w3.org/2001/XMLSchema" xmlns:p="http://schemas.microsoft.com/office/2006/metadata/properties" xmlns:ns2="d04ac8df-6fd2-482f-b819-b97b1136af7f" xmlns:ns3="b52ef31a-dd4c-4b40-a626-d23f01ff38c2" xmlns:ns4="abbeec68-b05e-4e2e-88e5-2ac3e13fe809" xmlns:ns5="440011e7-ab9c-47fb-910c-85ac8c49c1d7" xmlns:ns6="14bfd2bb-3d4a-4549-9197-f3410a8da64b" xmlns:ns7="b0114d82-e667-4aeb-a2b9-328d73ecc532" targetNamespace="http://schemas.microsoft.com/office/2006/metadata/properties" ma:root="true" ma:fieldsID="b3db35fcbc016b4d45825e0b2a87243c" ns2:_="" ns3:_="" ns4:_="" ns5:_="" ns6:_="" ns7:_="">
    <xsd:import namespace="d04ac8df-6fd2-482f-b819-b97b1136af7f"/>
    <xsd:import namespace="b52ef31a-dd4c-4b40-a626-d23f01ff38c2"/>
    <xsd:import namespace="abbeec68-b05e-4e2e-88e5-2ac3e13fe809"/>
    <xsd:import namespace="440011e7-ab9c-47fb-910c-85ac8c49c1d7"/>
    <xsd:import namespace="14bfd2bb-3d4a-4549-9197-f3410a8da64b"/>
    <xsd:import namespace="b0114d82-e667-4aeb-a2b9-328d73ecc532"/>
    <xsd:element name="properties">
      <xsd:complexType>
        <xsd:sequence>
          <xsd:element name="documentManagement">
            <xsd:complexType>
              <xsd:all>
                <xsd:element ref="ns2:rkActDate" minOccurs="0"/>
                <xsd:element ref="ns2:rkDeletionDate" minOccurs="0"/>
                <xsd:element ref="ns2:rkYellowNoteDoc" minOccurs="0"/>
                <xsd:element ref="ns2:rkDocumentAdvis" minOccurs="0"/>
                <xsd:element ref="ns2:rkArchivingPeriod" minOccurs="0"/>
                <xsd:element ref="ns4:wp_tag" minOccurs="0"/>
                <xsd:element ref="ns4:wpDocumentId" minOccurs="0"/>
                <xsd:element ref="ns5:wp_entitynamefield" minOccurs="0"/>
                <xsd:element ref="ns2:wpBusinessModule" minOccurs="0"/>
                <xsd:element ref="ns2:rkProjectNumber" minOccurs="0"/>
                <xsd:element ref="ns2:rkCaseID" minOccurs="0"/>
                <xsd:element ref="ns5:rkParentCase" minOccurs="0"/>
                <xsd:element ref="ns5:rkParentCase_x003a_Name" minOccurs="0"/>
                <xsd:element ref="ns6:wpItemlocation" minOccurs="0"/>
                <xsd:element ref="ns7:rkRelatedDoc" minOccurs="0"/>
                <xsd:element ref="ns2:rkConfidential" minOccurs="0"/>
                <xsd:element ref="ns5:k710581de6164d2b898bddb17cebb01e" minOccurs="0"/>
                <xsd:element ref="ns2:e5404abefda04403849637b8b186ca8b" minOccurs="0"/>
                <xsd:element ref="ns5:c42e67b8b9124f9b942df4b4e78f3abc" minOccurs="0"/>
                <xsd:element ref="ns2:p8b010f7df5842dca681a0912c2bcab2" minOccurs="0"/>
                <xsd:element ref="ns3:TaxCatchAllLabel" minOccurs="0"/>
                <xsd:element ref="ns3:TaxCatchAll" minOccurs="0"/>
                <xsd:element ref="ns5:j775f3d0452544618afdff7e49143b8b" minOccurs="0"/>
                <xsd:element ref="ns2:a30301ec14f1485491da311a88d487d0" minOccurs="0"/>
                <xsd:element ref="ns5:MediaServiceMetadata" minOccurs="0"/>
                <xsd:element ref="ns5:MediaServiceFastMetadata" minOccurs="0"/>
                <xsd:element ref="ns7:SharedWithUsers" minOccurs="0"/>
                <xsd:element ref="ns7:SharedWithDetails" minOccurs="0"/>
                <xsd:element ref="ns5:lcf76f155ced4ddcb4097134ff3c332f" minOccurs="0"/>
                <xsd:element ref="ns5:MediaServiceGenerationTime" minOccurs="0"/>
                <xsd:element ref="ns5:MediaServiceEventHashCode" minOccurs="0"/>
                <xsd:element ref="ns5:MediaServiceDateTaken" minOccurs="0"/>
                <xsd:element ref="ns5:MediaLengthInSeconds" minOccurs="0"/>
                <xsd:element ref="ns5:MediaServiceSearchProperties" minOccurs="0"/>
                <xsd:element ref="ns5:zpaGDPR_Sag_Beregnet" minOccurs="0"/>
                <xsd:element ref="ns4:wpTemplateListId" minOccurs="0"/>
                <xsd:element ref="ns4:wpTemplateDocumentId" minOccurs="0"/>
                <xsd:element ref="ns4:wpTemplateDocumentVersion" minOccurs="0"/>
                <xsd:element ref="ns5: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4ac8df-6fd2-482f-b819-b97b1136af7f" elementFormDefault="qualified">
    <xsd:import namespace="http://schemas.microsoft.com/office/2006/documentManagement/types"/>
    <xsd:import namespace="http://schemas.microsoft.com/office/infopath/2007/PartnerControls"/>
    <xsd:element name="rkActDate" ma:index="2" nillable="true" ma:displayName="Date of document creation" ma:description="If you upload an already existing document, you can use this field to note the original date of creating the document." ma:format="DateOnly" ma:internalName="rkActDate" ma:readOnly="false">
      <xsd:simpleType>
        <xsd:restriction base="dms:DateTime"/>
      </xsd:simpleType>
    </xsd:element>
    <xsd:element name="rkDeletionDate" ma:index="3" nillable="true" ma:displayName="Deletion Date" ma:description="" ma:format="DateOnly" ma:internalName="rkDeletionDate" ma:readOnly="false">
      <xsd:simpleType>
        <xsd:restriction base="dms:DateTime"/>
      </xsd:simpleType>
    </xsd:element>
    <xsd:element name="rkYellowNoteDoc" ma:index="4" nillable="true" ma:displayName="Yellow Note Doc" ma:internalName="rkYellowNoteDoc" ma:readOnly="false">
      <xsd:simpleType>
        <xsd:restriction base="dms:Note">
          <xsd:maxLength value="255"/>
        </xsd:restriction>
      </xsd:simpleType>
    </xsd:element>
    <xsd:element name="rkDocumentAdvis" ma:index="7" nillable="true" ma:displayName="Document Advis" ma:hidden="true" ma:internalName="rkDocumentAdvis" ma:readOnly="false">
      <xsd:simpleType>
        <xsd:restriction base="dms:Note"/>
      </xsd:simpleType>
    </xsd:element>
    <xsd:element name="rkArchivingPeriod" ma:index="8" nillable="true" ma:displayName="Archiving Period" ma:default="2019-2024" ma:hidden="true" ma:internalName="rkArchivingPeriod" ma:readOnly="false">
      <xsd:simpleType>
        <xsd:restriction base="dms:Text">
          <xsd:maxLength value="255"/>
        </xsd:restriction>
      </xsd:simpleType>
    </xsd:element>
    <xsd:element name="wpBusinessModule" ma:index="12" nillable="true" ma:displayName="Business Module" ma:default="LK Sager" ma:hidden="true" ma:internalName="wpBusinessModule" ma:readOnly="false">
      <xsd:simpleType>
        <xsd:restriction base="dms:Text"/>
      </xsd:simpleType>
    </xsd:element>
    <xsd:element name="rkProjectNumber" ma:index="13" nillable="true" ma:displayName="Project Number" ma:default="" ma:hidden="true" ma:internalName="rkProjectNumber" ma:readOnly="false">
      <xsd:simpleType>
        <xsd:restriction base="dms:Text">
          <xsd:maxLength value="255"/>
        </xsd:restriction>
      </xsd:simpleType>
    </xsd:element>
    <xsd:element name="rkCaseID" ma:index="16" nillable="true" ma:displayName="Case ID" ma:default="LK-2022-001084" ma:hidden="true" ma:internalName="rkCaseID" ma:readOnly="false">
      <xsd:simpleType>
        <xsd:restriction base="dms:Text">
          <xsd:maxLength value="255"/>
        </xsd:restriction>
      </xsd:simpleType>
    </xsd:element>
    <xsd:element name="rkConfidential" ma:index="26" nillable="true" ma:displayName="Confidential" ma:default="False" ma:description="" ma:internalName="rkConfidential" ma:readOnly="false">
      <xsd:simpleType>
        <xsd:restriction base="dms:Boolean"/>
      </xsd:simpleType>
    </xsd:element>
    <xsd:element name="e5404abefda04403849637b8b186ca8b" ma:index="28" nillable="true" ma:taxonomy="true" ma:internalName="e5404abefda04403849637b8b186ca8b" ma:taxonomyFieldName="rkDocumentStatus" ma:displayName="Document Status" ma:readOnly="false" ma:default="2;#Final|9ae6fcd9-b451-46c0-9019-188a10b11456" ma:fieldId="{e5404abe-fda0-4403-8496-37b8b186ca8b}" ma:sspId="a6bba7c3-5107-49f1-abb3-1b46ebc15f72" ma:termSetId="78361e7a-d923-40e8-a730-0048d23b6454" ma:anchorId="a29111a7-f711-4224-8350-0bd8393b3a0f" ma:open="false" ma:isKeyword="false">
      <xsd:complexType>
        <xsd:sequence>
          <xsd:element ref="pc:Terms" minOccurs="0" maxOccurs="1"/>
        </xsd:sequence>
      </xsd:complexType>
    </xsd:element>
    <xsd:element name="p8b010f7df5842dca681a0912c2bcab2" ma:index="31" nillable="true" ma:taxonomy="true" ma:internalName="p8b010f7df5842dca681a0912c2bcab2" ma:taxonomyFieldName="rkDocDirection" ma:displayName="Document Direction" ma:readOnly="false" ma:default="1;#Internal|bf6bc60c-60b7-4f48-b412-c18e1ee58d20" ma:fieldId="{98b010f7-df58-42dc-a681-a0912c2bcab2}" ma:sspId="a6bba7c3-5107-49f1-abb3-1b46ebc15f72" ma:termSetId="79fb452f-4e81-49d7-bc6b-6702f6ca3880" ma:anchorId="ff9dba2f-780a-414f-8471-20c97a51bfc6" ma:open="false" ma:isKeyword="false">
      <xsd:complexType>
        <xsd:sequence>
          <xsd:element ref="pc:Terms" minOccurs="0" maxOccurs="1"/>
        </xsd:sequence>
      </xsd:complexType>
    </xsd:element>
    <xsd:element name="a30301ec14f1485491da311a88d487d0" ma:index="37" nillable="true" ma:taxonomy="true" ma:internalName="a30301ec14f1485491da311a88d487d0" ma:taxonomyFieldName="rkOpenConfidential" ma:displayName="Open/Confidential" ma:readOnly="false" ma:default="" ma:fieldId="{a30301ec-14f1-4854-91da-311a88d487d0}" ma:sspId="a6bba7c3-5107-49f1-abb3-1b46ebc15f72" ma:termSetId="a89445e1-73f4-4940-9c6c-20c6e19149d6" ma:anchorId="38c548bf-e54a-488a-9205-2631695ae108"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52ef31a-dd4c-4b40-a626-d23f01ff38c2" elementFormDefault="qualified">
    <xsd:import namespace="http://schemas.microsoft.com/office/2006/documentManagement/types"/>
    <xsd:import namespace="http://schemas.microsoft.com/office/infopath/2007/PartnerControls"/>
    <xsd:element name="TaxCatchAllLabel" ma:index="32" nillable="true" ma:displayName="Taxonomy Catch All Column1" ma:hidden="true" ma:list="{fb9dbbdb-70ea-403b-afe3-02346c61cf95}" ma:internalName="TaxCatchAllLabel" ma:readOnly="true" ma:showField="CatchAllDataLabel" ma:web="b52ef31a-dd4c-4b40-a626-d23f01ff38c2">
      <xsd:complexType>
        <xsd:complexContent>
          <xsd:extension base="dms:MultiChoiceLookup">
            <xsd:sequence>
              <xsd:element name="Value" type="dms:Lookup" maxOccurs="unbounded" minOccurs="0" nillable="true"/>
            </xsd:sequence>
          </xsd:extension>
        </xsd:complexContent>
      </xsd:complexType>
    </xsd:element>
    <xsd:element name="TaxCatchAll" ma:index="33" nillable="true" ma:displayName="Taxonomy Catch All Column" ma:hidden="true" ma:list="{fb9dbbdb-70ea-403b-afe3-02346c61cf95}" ma:internalName="TaxCatchAll" ma:showField="CatchAllData" ma:web="b52ef31a-dd4c-4b40-a626-d23f01ff38c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bbeec68-b05e-4e2e-88e5-2ac3e13fe809" elementFormDefault="qualified">
    <xsd:import namespace="http://schemas.microsoft.com/office/2006/documentManagement/types"/>
    <xsd:import namespace="http://schemas.microsoft.com/office/infopath/2007/PartnerControls"/>
    <xsd:element name="wp_tag" ma:index="9" nillable="true" ma:displayName="Stage tag" ma:default="Open" ma:internalName="wp_tag" ma:readOnly="false">
      <xsd:simpleType>
        <xsd:restriction base="dms:Text"/>
      </xsd:simpleType>
    </xsd:element>
    <xsd:element name="wpDocumentId" ma:index="10" nillable="true" ma:displayName="Document ID" ma:description="This field is can be used as a unique Document ID set by the WorkPoint Numerator Service" ma:hidden="true" ma:internalName="wpDocumentId" ma:readOnly="false">
      <xsd:simpleType>
        <xsd:restriction base="dms:Text"/>
      </xsd:simpleType>
    </xsd:element>
    <xsd:element name="wpTemplateListId" ma:index="50" nillable="true" ma:displayName="Template list ID" ma:description="The id of the template list where the template used to create the document is located" ma:internalName="wpTemplateListId" ma:readOnly="false">
      <xsd:simpleType>
        <xsd:restriction base="dms:Text"/>
      </xsd:simpleType>
    </xsd:element>
    <xsd:element name="wpTemplateDocumentId" ma:index="51" nillable="true" ma:displayName="Template ID" ma:description="The id of the template used to create the item" ma:internalName="wpTemplateDocumentId" ma:readOnly="false">
      <xsd:simpleType>
        <xsd:restriction base="dms:Text"/>
      </xsd:simpleType>
    </xsd:element>
    <xsd:element name="wpTemplateDocumentVersion" ma:index="52" nillable="true" ma:displayName="Template version" ma:description="The version number of the template used to create the item" ma:internalName="wpTemplateDocumentVers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0011e7-ab9c-47fb-910c-85ac8c49c1d7" elementFormDefault="qualified">
    <xsd:import namespace="http://schemas.microsoft.com/office/2006/documentManagement/types"/>
    <xsd:import namespace="http://schemas.microsoft.com/office/infopath/2007/PartnerControls"/>
    <xsd:element name="wp_entitynamefield" ma:index="11" nillable="true" ma:displayName="Case name" ma:default="Facilitering af nationalt ensomhedspartnerskab" ma:hidden="true" ma:internalName="wp_entitynamefield" ma:readOnly="false">
      <xsd:simpleType>
        <xsd:restriction base="dms:Text"/>
      </xsd:simpleType>
    </xsd:element>
    <xsd:element name="rkParentCase" ma:index="18" nillable="true" ma:displayName="Parent Case ID" ma:default="" ma:hidden="true" ma:internalName="rkParentCase" ma:readOnly="false">
      <xsd:simpleType>
        <xsd:restriction base="dms:Text"/>
      </xsd:simpleType>
    </xsd:element>
    <xsd:element name="rkParentCase_x003a_Name" ma:index="19" nillable="true" ma:displayName="Parent Case" ma:default="" ma:hidden="true" ma:internalName="rkParentCase_x003a_Name" ma:readOnly="false">
      <xsd:simpleType>
        <xsd:restriction base="dms:Text"/>
      </xsd:simpleType>
    </xsd:element>
    <xsd:element name="k710581de6164d2b898bddb17cebb01e" ma:index="27" nillable="true" ma:taxonomy="true" ma:internalName="k710581de6164d2b898bddb17cebb01e" ma:taxonomyFieldName="rkProcess" ma:displayName="Process" ma:readOnly="false" ma:default="" ma:fieldId="{4710581d-e616-4d2b-898b-ddb17cebb01e}" ma:sspId="a6bba7c3-5107-49f1-abb3-1b46ebc15f72" ma:termSetId="00571633-8780-43e7-b6b1-637829dbeb78" ma:anchorId="22bfe7ec-e31c-43a5-822a-3141cd045829" ma:open="false" ma:isKeyword="false">
      <xsd:complexType>
        <xsd:sequence>
          <xsd:element ref="pc:Terms" minOccurs="0" maxOccurs="1"/>
        </xsd:sequence>
      </xsd:complexType>
    </xsd:element>
    <xsd:element name="c42e67b8b9124f9b942df4b4e78f3abc" ma:index="30" nillable="true" ma:taxonomy="true" ma:internalName="c42e67b8b9124f9b942df4b4e78f3abc" ma:taxonomyFieldName="rkCaseRespUnit" ma:displayName="Case Responsible Unit" ma:readOnly="false" ma:default="71;#Kommunikation ＆ Fortaler:Fortaler|61a677cf-424e-42e6-8492-253b4d9142ea" ma:fieldId="{c42e67b8-b912-4f9b-942d-f4b4e78f3abc}" ma:sspId="a6bba7c3-5107-49f1-abb3-1b46ebc15f72" ma:termSetId="8e0c7b93-44db-40e5-8783-45b8f0433ae4" ma:anchorId="00000000-0000-0000-0000-000000000000" ma:open="false" ma:isKeyword="false">
      <xsd:complexType>
        <xsd:sequence>
          <xsd:element ref="pc:Terms" minOccurs="0" maxOccurs="1"/>
        </xsd:sequence>
      </xsd:complexType>
    </xsd:element>
    <xsd:element name="j775f3d0452544618afdff7e49143b8b" ma:index="34" nillable="true" ma:taxonomy="true" ma:internalName="j775f3d0452544618afdff7e49143b8b" ma:taxonomyFieldName="rkSubject" ma:displayName="Subject" ma:readOnly="false" ma:default="69;#Advocacy ＆ Public Affairs|ca102da3-e65b-40a9-b0b5-b7c7290343c0" ma:fieldId="{3775f3d0-4525-4461-8afd-ff7e49143b8b}" ma:taxonomyMulti="true" ma:sspId="a6bba7c3-5107-49f1-abb3-1b46ebc15f72" ma:termSetId="c39bd6dd-8752-448c-817a-60b94217b09a" ma:anchorId="877d3b0b-78a5-436d-b780-b7d2507d4384" ma:open="false" ma:isKeyword="false">
      <xsd:complexType>
        <xsd:sequence>
          <xsd:element ref="pc:Terms" minOccurs="0" maxOccurs="1"/>
        </xsd:sequence>
      </xsd:complexType>
    </xsd:element>
    <xsd:element name="MediaServiceMetadata" ma:index="38" nillable="true" ma:displayName="MediaServiceMetadata" ma:hidden="true" ma:internalName="MediaServiceMetadata" ma:readOnly="true">
      <xsd:simpleType>
        <xsd:restriction base="dms:Note"/>
      </xsd:simpleType>
    </xsd:element>
    <xsd:element name="MediaServiceFastMetadata" ma:index="39" nillable="true" ma:displayName="MediaServiceFastMetadata" ma:hidden="true" ma:internalName="MediaServiceFastMetadata" ma:readOnly="true">
      <xsd:simpleType>
        <xsd:restriction base="dms:Note"/>
      </xsd:simpleType>
    </xsd:element>
    <xsd:element name="lcf76f155ced4ddcb4097134ff3c332f" ma:index="43" nillable="true" ma:taxonomy="true" ma:internalName="lcf76f155ced4ddcb4097134ff3c332f" ma:taxonomyFieldName="MediaServiceImageTags" ma:displayName="Image Tags" ma:readOnly="false" ma:fieldId="{5cf76f15-5ced-4ddc-b409-7134ff3c332f}" ma:taxonomyMulti="true" ma:sspId="a6bba7c3-5107-49f1-abb3-1b46ebc15f72" ma:termSetId="09814cd3-568e-fe90-9814-8d621ff8fb84" ma:anchorId="fba54fb3-c3e1-fe81-a776-ca4b69148c4d" ma:open="true" ma:isKeyword="false">
      <xsd:complexType>
        <xsd:sequence>
          <xsd:element ref="pc:Terms" minOccurs="0" maxOccurs="1"/>
        </xsd:sequence>
      </xsd:complexType>
    </xsd:element>
    <xsd:element name="MediaServiceGenerationTime" ma:index="44" nillable="true" ma:displayName="MediaServiceGenerationTime" ma:hidden="true" ma:internalName="MediaServiceGenerationTime" ma:readOnly="true">
      <xsd:simpleType>
        <xsd:restriction base="dms:Text"/>
      </xsd:simpleType>
    </xsd:element>
    <xsd:element name="MediaServiceEventHashCode" ma:index="45" nillable="true" ma:displayName="MediaServiceEventHashCode" ma:hidden="true" ma:internalName="MediaServiceEventHashCode" ma:readOnly="true">
      <xsd:simpleType>
        <xsd:restriction base="dms:Text"/>
      </xsd:simpleType>
    </xsd:element>
    <xsd:element name="MediaServiceDateTaken" ma:index="46" nillable="true" ma:displayName="MediaServiceDateTaken" ma:hidden="true" ma:indexed="true" ma:internalName="MediaServiceDateTaken" ma:readOnly="true">
      <xsd:simpleType>
        <xsd:restriction base="dms:Text"/>
      </xsd:simpleType>
    </xsd:element>
    <xsd:element name="MediaLengthInSeconds" ma:index="47" nillable="true" ma:displayName="MediaLengthInSeconds" ma:hidden="true" ma:internalName="MediaLengthInSeconds" ma:readOnly="true">
      <xsd:simpleType>
        <xsd:restriction base="dms:Unknown"/>
      </xsd:simpleType>
    </xsd:element>
    <xsd:element name="MediaServiceSearchProperties" ma:index="48" nillable="true" ma:displayName="MediaServiceSearchProperties" ma:hidden="true" ma:internalName="MediaServiceSearchProperties" ma:readOnly="true">
      <xsd:simpleType>
        <xsd:restriction base="dms:Note"/>
      </xsd:simpleType>
    </xsd:element>
    <xsd:element name="zpaGDPR_Sag_Beregnet" ma:index="49" nillable="true" ma:displayName="GDPR_Sag_Beregnet" ma:default="" ma:internalName="zpaGDPR_Sag_Beregnet" ma:readOnly="false">
      <xsd:simpleType>
        <xsd:restriction base="dms:Text"/>
      </xsd:simpleType>
    </xsd:element>
    <xsd:element name="MediaServiceObjectDetectorVersions" ma:index="5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bfd2bb-3d4a-4549-9197-f3410a8da64b" elementFormDefault="qualified">
    <xsd:import namespace="http://schemas.microsoft.com/office/2006/documentManagement/types"/>
    <xsd:import namespace="http://schemas.microsoft.com/office/infopath/2007/PartnerControls"/>
    <xsd:element name="wpItemlocation" ma:index="22" nillable="true" ma:displayName="wpItemLocation" ma:default="52f89f3b39354c7c9851847cb57fcabb;4a4729547dea44959d8bce78817e3c8e;9240;" ma:internalName="wpItem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0114d82-e667-4aeb-a2b9-328d73ecc532" elementFormDefault="qualified">
    <xsd:import namespace="http://schemas.microsoft.com/office/2006/documentManagement/types"/>
    <xsd:import namespace="http://schemas.microsoft.com/office/infopath/2007/PartnerControls"/>
    <xsd:element name="rkRelatedDoc" ma:index="25" nillable="true" ma:displayName="Related document" ma:hidden="true" ma:list="{440011e7-ab9c-47fb-910c-85ac8c49c1d7}" ma:internalName="rkRelatedDoc" ma:readOnly="false" ma:showField="Title">
      <xsd:simpleType>
        <xsd:restriction base="dms:Lookup"/>
      </xsd:simpleType>
    </xsd:element>
    <xsd:element name="SharedWithUsers" ma:index="4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1"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rkCaseID xmlns="d04ac8df-6fd2-482f-b819-b97b1136af7f">LK-2022-001084</rkCaseID>
    <wpDocumentId xmlns="abbeec68-b05e-4e2e-88e5-2ac3e13fe809">2025-101286</wpDocumentId>
    <rkYellowNoteDoc xmlns="d04ac8df-6fd2-482f-b819-b97b1136af7f" xsi:nil="true"/>
    <rkDocumentAdvis xmlns="d04ac8df-6fd2-482f-b819-b97b1136af7f" xsi:nil="true"/>
    <p8b010f7df5842dca681a0912c2bcab2 xmlns="d04ac8df-6fd2-482f-b819-b97b1136af7f">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bf6bc60c-60b7-4f48-b412-c18e1ee58d20</TermId>
        </TermInfo>
      </Terms>
    </p8b010f7df5842dca681a0912c2bcab2>
    <wpBusinessModule xmlns="d04ac8df-6fd2-482f-b819-b97b1136af7f">LK Sager</wpBusinessModule>
    <rkConfidential xmlns="d04ac8df-6fd2-482f-b819-b97b1136af7f">false</rkConfidential>
    <wp_tag xmlns="abbeec68-b05e-4e2e-88e5-2ac3e13fe809">Open</wp_tag>
    <e5404abefda04403849637b8b186ca8b xmlns="d04ac8df-6fd2-482f-b819-b97b1136af7f">
      <Terms xmlns="http://schemas.microsoft.com/office/infopath/2007/PartnerControls">
        <TermInfo xmlns="http://schemas.microsoft.com/office/infopath/2007/PartnerControls">
          <TermName xmlns="http://schemas.microsoft.com/office/infopath/2007/PartnerControls">Final</TermName>
          <TermId xmlns="http://schemas.microsoft.com/office/infopath/2007/PartnerControls">9ae6fcd9-b451-46c0-9019-188a10b11456</TermId>
        </TermInfo>
      </Terms>
    </e5404abefda04403849637b8b186ca8b>
    <rkActDate xmlns="d04ac8df-6fd2-482f-b819-b97b1136af7f" xsi:nil="true"/>
    <rkProjectNumber xmlns="d04ac8df-6fd2-482f-b819-b97b1136af7f" xsi:nil="true"/>
    <rkArchivingPeriod xmlns="d04ac8df-6fd2-482f-b819-b97b1136af7f">2019-2024</rkArchivingPeriod>
    <rkDeletionDate xmlns="d04ac8df-6fd2-482f-b819-b97b1136af7f">2033-03-08T23:00:00+00:00</rkDeletionDate>
    <a30301ec14f1485491da311a88d487d0 xmlns="d04ac8df-6fd2-482f-b819-b97b1136af7f">
      <Terms xmlns="http://schemas.microsoft.com/office/infopath/2007/PartnerControls">
        <TermInfo xmlns="http://schemas.microsoft.com/office/infopath/2007/PartnerControls">
          <TermName xmlns="http://schemas.microsoft.com/office/infopath/2007/PartnerControls">Open</TermName>
          <TermId xmlns="http://schemas.microsoft.com/office/infopath/2007/PartnerControls">5b634c15-81a0-4474-a1b9-c7fcf95d35c4</TermId>
        </TermInfo>
      </Terms>
    </a30301ec14f1485491da311a88d487d0>
    <wpItemlocation xmlns="14bfd2bb-3d4a-4549-9197-f3410a8da64b">52f89f3b39354c7c9851847cb57fcabb;4a4729547dea44959d8bce78817e3c8e;9240;</wpItemlocation>
    <TaxCatchAll xmlns="b52ef31a-dd4c-4b40-a626-d23f01ff38c2">
      <Value>69</Value>
      <Value>11</Value>
      <Value>10</Value>
      <Value>9</Value>
      <Value>71</Value>
    </TaxCatchAll>
    <wp_entitynamefield xmlns="440011e7-ab9c-47fb-910c-85ac8c49c1d7">Facilitering af nationalt ensomhedspartnerskab</wp_entitynamefield>
    <rkParentCase xmlns="440011e7-ab9c-47fb-910c-85ac8c49c1d7" xsi:nil="true"/>
    <rkRelatedDoc xmlns="b0114d82-e667-4aeb-a2b9-328d73ecc532" xsi:nil="true"/>
    <zpaGDPR_Sag_Beregnet xmlns="440011e7-ab9c-47fb-910c-85ac8c49c1d7" xsi:nil="true"/>
    <rkParentCase_x003a_Name xmlns="440011e7-ab9c-47fb-910c-85ac8c49c1d7" xsi:nil="true"/>
    <wpTemplateDocumentId xmlns="abbeec68-b05e-4e2e-88e5-2ac3e13fe809">e05ea294-7f8a-41c6-9fca-f413e3ba1436</wpTemplateDocumentId>
    <j775f3d0452544618afdff7e49143b8b xmlns="440011e7-ab9c-47fb-910c-85ac8c49c1d7">
      <Terms xmlns="http://schemas.microsoft.com/office/infopath/2007/PartnerControls">
        <TermInfo xmlns="http://schemas.microsoft.com/office/infopath/2007/PartnerControls">
          <TermName xmlns="http://schemas.microsoft.com/office/infopath/2007/PartnerControls">Advocacy ＆ Public Affairs</TermName>
          <TermId xmlns="http://schemas.microsoft.com/office/infopath/2007/PartnerControls">ca102da3-e65b-40a9-b0b5-b7c7290343c0</TermId>
        </TermInfo>
      </Terms>
    </j775f3d0452544618afdff7e49143b8b>
    <wpTemplateListId xmlns="abbeec68-b05e-4e2e-88e5-2ac3e13fe809">4ed07752-adf3-457e-b87e-094e723e7fc2</wpTemplateListId>
    <lcf76f155ced4ddcb4097134ff3c332f xmlns="440011e7-ab9c-47fb-910c-85ac8c49c1d7">
      <Terms xmlns="http://schemas.microsoft.com/office/infopath/2007/PartnerControls"/>
    </lcf76f155ced4ddcb4097134ff3c332f>
    <wpTemplateDocumentVersion xmlns="abbeec68-b05e-4e2e-88e5-2ac3e13fe809">7.0</wpTemplateDocumentVersion>
    <c42e67b8b9124f9b942df4b4e78f3abc xmlns="440011e7-ab9c-47fb-910c-85ac8c49c1d7">
      <Terms xmlns="http://schemas.microsoft.com/office/infopath/2007/PartnerControls">
        <TermInfo xmlns="http://schemas.microsoft.com/office/infopath/2007/PartnerControls">
          <TermName xmlns="http://schemas.microsoft.com/office/infopath/2007/PartnerControls">Kommunikation ＆ Fortaler:Fortaler</TermName>
          <TermId xmlns="http://schemas.microsoft.com/office/infopath/2007/PartnerControls">61a677cf-424e-42e6-8492-253b4d9142ea</TermId>
        </TermInfo>
      </Terms>
    </c42e67b8b9124f9b942df4b4e78f3abc>
    <k710581de6164d2b898bddb17cebb01e xmlns="440011e7-ab9c-47fb-910c-85ac8c49c1d7">
      <Terms xmlns="http://schemas.microsoft.com/office/infopath/2007/PartnerControls"/>
    </k710581de6164d2b898bddb17cebb01e>
  </documentManagement>
</p:properties>
</file>

<file path=customXml/itemProps1.xml><?xml version="1.0" encoding="utf-8"?>
<ds:datastoreItem xmlns:ds="http://schemas.openxmlformats.org/officeDocument/2006/customXml" ds:itemID="{3C91782B-B5DE-4991-8E12-F63F40AAE276}">
  <ds:schemaRefs>
    <ds:schemaRef ds:uri="http://schemas.microsoft.com/sharepoint/v3/contenttype/forms"/>
  </ds:schemaRefs>
</ds:datastoreItem>
</file>

<file path=customXml/itemProps2.xml><?xml version="1.0" encoding="utf-8"?>
<ds:datastoreItem xmlns:ds="http://schemas.openxmlformats.org/officeDocument/2006/customXml" ds:itemID="{295CA230-7E43-47C0-8537-FD1857A908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4ac8df-6fd2-482f-b819-b97b1136af7f"/>
    <ds:schemaRef ds:uri="b52ef31a-dd4c-4b40-a626-d23f01ff38c2"/>
    <ds:schemaRef ds:uri="abbeec68-b05e-4e2e-88e5-2ac3e13fe809"/>
    <ds:schemaRef ds:uri="440011e7-ab9c-47fb-910c-85ac8c49c1d7"/>
    <ds:schemaRef ds:uri="14bfd2bb-3d4a-4549-9197-f3410a8da64b"/>
    <ds:schemaRef ds:uri="b0114d82-e667-4aeb-a2b9-328d73ecc5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D384648-A9D8-43B9-B837-25D63B79604F}">
  <ds:schemaRefs>
    <ds:schemaRef ds:uri="d04ac8df-6fd2-482f-b819-b97b1136af7f"/>
    <ds:schemaRef ds:uri="http://schemas.microsoft.com/office/infopath/2007/PartnerControls"/>
    <ds:schemaRef ds:uri="http://purl.org/dc/elements/1.1/"/>
    <ds:schemaRef ds:uri="http://schemas.microsoft.com/office/2006/documentManagement/types"/>
    <ds:schemaRef ds:uri="14bfd2bb-3d4a-4549-9197-f3410a8da64b"/>
    <ds:schemaRef ds:uri="http://schemas.openxmlformats.org/package/2006/metadata/core-properties"/>
    <ds:schemaRef ds:uri="http://purl.org/dc/terms/"/>
    <ds:schemaRef ds:uri="http://schemas.microsoft.com/office/2006/metadata/properties"/>
    <ds:schemaRef ds:uri="b0114d82-e667-4aeb-a2b9-328d73ecc532"/>
    <ds:schemaRef ds:uri="440011e7-ab9c-47fb-910c-85ac8c49c1d7"/>
    <ds:schemaRef ds:uri="http://www.w3.org/XML/1998/namespace"/>
    <ds:schemaRef ds:uri="abbeec68-b05e-4e2e-88e5-2ac3e13fe809"/>
    <ds:schemaRef ds:uri="b52ef31a-dd4c-4b40-a626-d23f01ff38c2"/>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PowerPoint-skabelon</Template>
  <TotalTime>891</TotalTime>
  <Words>2186</Words>
  <Application>Microsoft Office PowerPoint</Application>
  <PresentationFormat>Widescreen</PresentationFormat>
  <Paragraphs>169</Paragraphs>
  <Slides>18</Slides>
  <Notes>13</Notes>
  <HiddenSlides>2</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18</vt:i4>
      </vt:variant>
    </vt:vector>
  </HeadingPairs>
  <TitlesOfParts>
    <vt:vector size="27" baseType="lpstr">
      <vt:lpstr>Arial</vt:lpstr>
      <vt:lpstr>Calibri</vt:lpstr>
      <vt:lpstr>Proxima Nova</vt:lpstr>
      <vt:lpstr>Source Sans Pro</vt:lpstr>
      <vt:lpstr>Verdana</vt:lpstr>
      <vt:lpstr>Wingdings</vt:lpstr>
      <vt:lpstr>Office-tema</vt:lpstr>
      <vt:lpstr>1_Office-tema</vt:lpstr>
      <vt:lpstr>2_Office-tema</vt:lpstr>
      <vt:lpstr>Conference on youth loneliness interventions and the role of society </vt:lpstr>
      <vt:lpstr>Introduction</vt:lpstr>
      <vt:lpstr>What will I be covering? </vt:lpstr>
      <vt:lpstr> What is ”United Against Loneliness”, or Folkebevægelsen mod Ensomhed?</vt:lpstr>
      <vt:lpstr>PowerPoint Presentation</vt:lpstr>
      <vt:lpstr> …and lastly, United Against Loneliness now follows the implementation of Denmark’s national strategy against loneliness</vt:lpstr>
      <vt:lpstr>That’s how the national strategy with 75 concrete points to action was formed</vt:lpstr>
      <vt:lpstr> What is the strategy’s ambition?</vt:lpstr>
      <vt:lpstr>Vi bygger videre </vt:lpstr>
      <vt:lpstr>ACTIVITIES AND INTERVENTIONS AGAINST LONELINESS</vt:lpstr>
      <vt:lpstr>”Denmark dines together”</vt:lpstr>
      <vt:lpstr>DRC INTERVENTIONS </vt:lpstr>
      <vt:lpstr> KFUM’s Sociale Arbejde: Go Gaming </vt:lpstr>
      <vt:lpstr>PowerPoint Presentation</vt:lpstr>
      <vt:lpstr>DANISH RED CROSS YOUTH…</vt:lpstr>
      <vt:lpstr>What can you and I do to combat loneliness? </vt:lpstr>
      <vt:lpstr>Thanks for listening!  Questions or comments?</vt:lpstr>
      <vt:lpstr>Danish Red Cross  Interventions against loneliness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LONDON</dc:title>
  <dc:creator>Louise Solgård Hvas</dc:creator>
  <cp:lastModifiedBy>Louise Solgård Hvas</cp:lastModifiedBy>
  <cp:revision>2</cp:revision>
  <dcterms:created xsi:type="dcterms:W3CDTF">2025-03-11T12:06:22Z</dcterms:created>
  <dcterms:modified xsi:type="dcterms:W3CDTF">2025-03-13T12:31:27Z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0x010100BAF7254234723E48BEAA5279D19E83B800627B691C4DAD394085820882BB146B47</vt:lpwstr>
  </property>
  <property fmtid="{D5CDD505-2E9C-101B-9397-08002B2CF9AE}" pid="3" name="wpRequiredInTemplateSets">
    <vt:lpwstr/>
  </property>
  <property fmtid="{D5CDD505-2E9C-101B-9397-08002B2CF9AE}" pid="4" name="wpTemplateSets">
    <vt:lpwstr/>
  </property>
  <property fmtid="{D5CDD505-2E9C-101B-9397-08002B2CF9AE}" pid="5" name="rkProcess">
    <vt:lpwstr/>
  </property>
  <property fmtid="{D5CDD505-2E9C-101B-9397-08002B2CF9AE}" pid="6" name="rkOpenConfidential">
    <vt:lpwstr>9;#Open|5b634c15-81a0-4474-a1b9-c7fcf95d35c4</vt:lpwstr>
  </property>
  <property fmtid="{D5CDD505-2E9C-101B-9397-08002B2CF9AE}" pid="7" name="rkDocDirection">
    <vt:lpwstr>10;#Internal|bf6bc60c-60b7-4f48-b412-c18e1ee58d20</vt:lpwstr>
  </property>
  <property fmtid="{D5CDD505-2E9C-101B-9397-08002B2CF9AE}" pid="8" name="rkDocumentStatus">
    <vt:lpwstr>11;#Final|9ae6fcd9-b451-46c0-9019-188a10b11456</vt:lpwstr>
  </property>
  <property fmtid="{D5CDD505-2E9C-101B-9397-08002B2CF9AE}" pid="9" name="wpTemplateListId">
    <vt:lpwstr>4ed07752-adf3-457e-b87e-094e723e7fc2</vt:lpwstr>
  </property>
  <property fmtid="{D5CDD505-2E9C-101B-9397-08002B2CF9AE}" pid="10" name="wpTemplateDocumentVersion">
    <vt:lpwstr>7.0</vt:lpwstr>
  </property>
  <property fmtid="{D5CDD505-2E9C-101B-9397-08002B2CF9AE}" pid="11" name="wpTemplateDocumentId">
    <vt:lpwstr>e05ea294-7f8a-41c6-9fca-f413e3ba1436</vt:lpwstr>
  </property>
  <property fmtid="{D5CDD505-2E9C-101B-9397-08002B2CF9AE}" pid="12" name="MediaServiceImageTags">
    <vt:lpwstr/>
  </property>
  <property fmtid="{D5CDD505-2E9C-101B-9397-08002B2CF9AE}" pid="13" name="rkCaseRespUnit">
    <vt:lpwstr>71;#Kommunikation ＆ Fortaler:Fortaler|61a677cf-424e-42e6-8492-253b4d9142ea</vt:lpwstr>
  </property>
  <property fmtid="{D5CDD505-2E9C-101B-9397-08002B2CF9AE}" pid="14" name="rkSubject">
    <vt:lpwstr>69;#Advocacy ＆ Public Affairs|ca102da3-e65b-40a9-b0b5-b7c7290343c0</vt:lpwstr>
  </property>
</Properties>
</file>