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9"/>
  </p:notesMasterIdLst>
  <p:sldIdLst>
    <p:sldId id="544" r:id="rId5"/>
    <p:sldId id="937" r:id="rId6"/>
    <p:sldId id="501" r:id="rId7"/>
    <p:sldId id="911" r:id="rId8"/>
    <p:sldId id="932" r:id="rId9"/>
    <p:sldId id="283" r:id="rId10"/>
    <p:sldId id="885" r:id="rId11"/>
    <p:sldId id="920" r:id="rId12"/>
    <p:sldId id="591" r:id="rId13"/>
    <p:sldId id="940" r:id="rId14"/>
    <p:sldId id="924" r:id="rId15"/>
    <p:sldId id="280" r:id="rId16"/>
    <p:sldId id="939" r:id="rId17"/>
    <p:sldId id="938" r:id="rId18"/>
  </p:sldIdLst>
  <p:sldSz cx="9144000" cy="6858000" type="screen4x3"/>
  <p:notesSz cx="6794500" cy="9931400"/>
  <p:embeddedFontLst>
    <p:embeddedFont>
      <p:font typeface="Georgia" panose="02040502050405020303" pitchFamily="18" charset="0"/>
      <p:regular r:id="rId20"/>
      <p:bold r:id="rId21"/>
      <p:italic r:id="rId22"/>
      <p:boldItalic r:id="rId23"/>
    </p:embeddedFont>
    <p:embeddedFont>
      <p:font typeface="Montserrat" panose="00000500000000000000" pitchFamily="2" charset="0"/>
      <p:regular r:id="rId24"/>
      <p:bold r:id="rId25"/>
      <p:italic r:id="rId26"/>
      <p:boldItalic r:id="rId27"/>
    </p:embeddedFont>
    <p:embeddedFont>
      <p:font typeface="Montserrat Black" panose="00000A00000000000000" pitchFamily="2" charset="0"/>
      <p:bold r:id="rId28"/>
      <p:boldItalic r:id="rId29"/>
    </p:embeddedFont>
    <p:embeddedFont>
      <p:font typeface="Oi" panose="020B0604020202020204" charset="0"/>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1" userDrawn="1">
          <p15:clr>
            <a:srgbClr val="A4A3A4"/>
          </p15:clr>
        </p15:guide>
        <p15:guide id="2" pos="2159" userDrawn="1">
          <p15:clr>
            <a:srgbClr val="A4A3A4"/>
          </p15:clr>
        </p15:guide>
        <p15:guide id="3" orient="horz" pos="3128" userDrawn="1">
          <p15:clr>
            <a:srgbClr val="000000"/>
          </p15:clr>
        </p15:guide>
        <p15:guide id="4" pos="2140" userDrawn="1">
          <p15:clr>
            <a:srgbClr val="000000"/>
          </p15:clr>
        </p15:guide>
      </p15:notes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86" roundtripDataSignature="AMtx7mgvfIdCzgj0zSLjmbH10/04XkMsO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6378F2-DAA4-4CF7-B08B-080EE375C6B3}" v="1090" dt="2025-03-12T14:02:08.169"/>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699" autoAdjust="0"/>
    <p:restoredTop sz="87292" autoAdjust="0"/>
  </p:normalViewPr>
  <p:slideViewPr>
    <p:cSldViewPr snapToGrid="0">
      <p:cViewPr>
        <p:scale>
          <a:sx n="90" d="100"/>
          <a:sy n="90" d="100"/>
        </p:scale>
        <p:origin x="4315" y="76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1"/>
        <p:guide pos="2159"/>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21" Type="http://schemas.openxmlformats.org/officeDocument/2006/relationships/font" Target="fonts/font2.fntdata"/><Relationship Id="rId89"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92"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87"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90"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86"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Amanda Jakobsen" userId="9f085193-f489-4ed5-9005-b8d34bb4617f" providerId="ADAL" clId="{9D6AF41B-E0B5-458F-90EB-A183314F5919}"/>
    <pc:docChg chg="undo custSel addSld delSld modSld sldOrd">
      <pc:chgData name="Julie Amanda Jakobsen" userId="9f085193-f489-4ed5-9005-b8d34bb4617f" providerId="ADAL" clId="{9D6AF41B-E0B5-458F-90EB-A183314F5919}" dt="2025-03-10T08:22:03.038" v="2132" actId="255"/>
      <pc:docMkLst>
        <pc:docMk/>
      </pc:docMkLst>
      <pc:sldChg chg="del">
        <pc:chgData name="Julie Amanda Jakobsen" userId="9f085193-f489-4ed5-9005-b8d34bb4617f" providerId="ADAL" clId="{9D6AF41B-E0B5-458F-90EB-A183314F5919}" dt="2025-02-28T12:24:39.885" v="116" actId="47"/>
        <pc:sldMkLst>
          <pc:docMk/>
          <pc:sldMk cId="3243160447" sldId="267"/>
        </pc:sldMkLst>
      </pc:sldChg>
      <pc:sldChg chg="del">
        <pc:chgData name="Julie Amanda Jakobsen" userId="9f085193-f489-4ed5-9005-b8d34bb4617f" providerId="ADAL" clId="{9D6AF41B-E0B5-458F-90EB-A183314F5919}" dt="2025-02-28T12:23:37.691" v="101" actId="47"/>
        <pc:sldMkLst>
          <pc:docMk/>
          <pc:sldMk cId="2073573285" sldId="273"/>
        </pc:sldMkLst>
      </pc:sldChg>
      <pc:sldChg chg="addSp delSp modSp mod">
        <pc:chgData name="Julie Amanda Jakobsen" userId="9f085193-f489-4ed5-9005-b8d34bb4617f" providerId="ADAL" clId="{9D6AF41B-E0B5-458F-90EB-A183314F5919}" dt="2025-03-10T08:00:24.757" v="1814" actId="21"/>
        <pc:sldMkLst>
          <pc:docMk/>
          <pc:sldMk cId="2370822010" sldId="278"/>
        </pc:sldMkLst>
      </pc:sldChg>
      <pc:sldChg chg="del">
        <pc:chgData name="Julie Amanda Jakobsen" userId="9f085193-f489-4ed5-9005-b8d34bb4617f" providerId="ADAL" clId="{9D6AF41B-E0B5-458F-90EB-A183314F5919}" dt="2025-03-09T11:38:34.330" v="937" actId="47"/>
        <pc:sldMkLst>
          <pc:docMk/>
          <pc:sldMk cId="3513311610" sldId="279"/>
        </pc:sldMkLst>
      </pc:sldChg>
      <pc:sldChg chg="delSp modSp mod">
        <pc:chgData name="Julie Amanda Jakobsen" userId="9f085193-f489-4ed5-9005-b8d34bb4617f" providerId="ADAL" clId="{9D6AF41B-E0B5-458F-90EB-A183314F5919}" dt="2025-03-09T11:38:23.092" v="936" actId="1035"/>
        <pc:sldMkLst>
          <pc:docMk/>
          <pc:sldMk cId="22661485" sldId="280"/>
        </pc:sldMkLst>
        <pc:spChg chg="mod">
          <ac:chgData name="Julie Amanda Jakobsen" userId="9f085193-f489-4ed5-9005-b8d34bb4617f" providerId="ADAL" clId="{9D6AF41B-E0B5-458F-90EB-A183314F5919}" dt="2025-03-09T11:38:23.092" v="936" actId="1035"/>
          <ac:spMkLst>
            <pc:docMk/>
            <pc:sldMk cId="22661485" sldId="280"/>
            <ac:spMk id="11" creationId="{A4487F7B-C149-5FEA-C620-4184EF586989}"/>
          </ac:spMkLst>
        </pc:spChg>
        <pc:picChg chg="mod">
          <ac:chgData name="Julie Amanda Jakobsen" userId="9f085193-f489-4ed5-9005-b8d34bb4617f" providerId="ADAL" clId="{9D6AF41B-E0B5-458F-90EB-A183314F5919}" dt="2025-03-09T11:38:07.292" v="923" actId="1076"/>
          <ac:picMkLst>
            <pc:docMk/>
            <pc:sldMk cId="22661485" sldId="280"/>
            <ac:picMk id="10" creationId="{03348D9F-8B31-381C-ED07-041B038944CD}"/>
          </ac:picMkLst>
        </pc:picChg>
      </pc:sldChg>
      <pc:sldChg chg="addSp delSp modSp mod">
        <pc:chgData name="Julie Amanda Jakobsen" userId="9f085193-f489-4ed5-9005-b8d34bb4617f" providerId="ADAL" clId="{9D6AF41B-E0B5-458F-90EB-A183314F5919}" dt="2025-03-09T11:56:33.063" v="1305" actId="207"/>
        <pc:sldMkLst>
          <pc:docMk/>
          <pc:sldMk cId="1598914018" sldId="283"/>
        </pc:sldMkLst>
        <pc:spChg chg="mod">
          <ac:chgData name="Julie Amanda Jakobsen" userId="9f085193-f489-4ed5-9005-b8d34bb4617f" providerId="ADAL" clId="{9D6AF41B-E0B5-458F-90EB-A183314F5919}" dt="2025-03-09T11:56:33.063" v="1305" actId="207"/>
          <ac:spMkLst>
            <pc:docMk/>
            <pc:sldMk cId="1598914018" sldId="283"/>
            <ac:spMk id="2" creationId="{F2F4E812-9400-5AE9-0D5A-BE7AEF59EAC3}"/>
          </ac:spMkLst>
        </pc:spChg>
        <pc:spChg chg="add mod ord">
          <ac:chgData name="Julie Amanda Jakobsen" userId="9f085193-f489-4ed5-9005-b8d34bb4617f" providerId="ADAL" clId="{9D6AF41B-E0B5-458F-90EB-A183314F5919}" dt="2025-03-09T11:34:27.897" v="807" actId="14100"/>
          <ac:spMkLst>
            <pc:docMk/>
            <pc:sldMk cId="1598914018" sldId="283"/>
            <ac:spMk id="4" creationId="{D6D04312-6F0D-775C-A864-4D6C7F0CCA53}"/>
          </ac:spMkLst>
        </pc:spChg>
        <pc:picChg chg="add mod">
          <ac:chgData name="Julie Amanda Jakobsen" userId="9f085193-f489-4ed5-9005-b8d34bb4617f" providerId="ADAL" clId="{9D6AF41B-E0B5-458F-90EB-A183314F5919}" dt="2025-03-09T11:31:39" v="781" actId="1076"/>
          <ac:picMkLst>
            <pc:docMk/>
            <pc:sldMk cId="1598914018" sldId="283"/>
            <ac:picMk id="13" creationId="{5B4F16FE-702E-1CB6-8992-CB31FED7DE88}"/>
          </ac:picMkLst>
        </pc:picChg>
        <pc:picChg chg="add mod">
          <ac:chgData name="Julie Amanda Jakobsen" userId="9f085193-f489-4ed5-9005-b8d34bb4617f" providerId="ADAL" clId="{9D6AF41B-E0B5-458F-90EB-A183314F5919}" dt="2025-03-09T11:31:39" v="781" actId="1076"/>
          <ac:picMkLst>
            <pc:docMk/>
            <pc:sldMk cId="1598914018" sldId="283"/>
            <ac:picMk id="15" creationId="{294177B2-C47D-86FD-10FA-E26695B76F00}"/>
          </ac:picMkLst>
        </pc:picChg>
        <pc:picChg chg="add mod">
          <ac:chgData name="Julie Amanda Jakobsen" userId="9f085193-f489-4ed5-9005-b8d34bb4617f" providerId="ADAL" clId="{9D6AF41B-E0B5-458F-90EB-A183314F5919}" dt="2025-03-09T11:31:29.740" v="779" actId="1076"/>
          <ac:picMkLst>
            <pc:docMk/>
            <pc:sldMk cId="1598914018" sldId="283"/>
            <ac:picMk id="17" creationId="{DCA27816-1E23-0036-36A0-2B01038A1675}"/>
          </ac:picMkLst>
        </pc:picChg>
        <pc:picChg chg="add mod">
          <ac:chgData name="Julie Amanda Jakobsen" userId="9f085193-f489-4ed5-9005-b8d34bb4617f" providerId="ADAL" clId="{9D6AF41B-E0B5-458F-90EB-A183314F5919}" dt="2025-03-09T11:34:18.644" v="805" actId="1037"/>
          <ac:picMkLst>
            <pc:docMk/>
            <pc:sldMk cId="1598914018" sldId="283"/>
            <ac:picMk id="19" creationId="{7AE5D574-BB44-A009-C86E-2C2398CF6107}"/>
          </ac:picMkLst>
        </pc:picChg>
        <pc:picChg chg="add mod">
          <ac:chgData name="Julie Amanda Jakobsen" userId="9f085193-f489-4ed5-9005-b8d34bb4617f" providerId="ADAL" clId="{9D6AF41B-E0B5-458F-90EB-A183314F5919}" dt="2025-03-09T11:34:13.726" v="788" actId="1076"/>
          <ac:picMkLst>
            <pc:docMk/>
            <pc:sldMk cId="1598914018" sldId="283"/>
            <ac:picMk id="21" creationId="{98C2F084-3B4E-396B-8800-252FDF380848}"/>
          </ac:picMkLst>
        </pc:picChg>
      </pc:sldChg>
      <pc:sldChg chg="del">
        <pc:chgData name="Julie Amanda Jakobsen" userId="9f085193-f489-4ed5-9005-b8d34bb4617f" providerId="ADAL" clId="{9D6AF41B-E0B5-458F-90EB-A183314F5919}" dt="2025-02-28T12:24:17.220" v="109" actId="47"/>
        <pc:sldMkLst>
          <pc:docMk/>
          <pc:sldMk cId="2890943732" sldId="290"/>
        </pc:sldMkLst>
      </pc:sldChg>
      <pc:sldChg chg="del">
        <pc:chgData name="Julie Amanda Jakobsen" userId="9f085193-f489-4ed5-9005-b8d34bb4617f" providerId="ADAL" clId="{9D6AF41B-E0B5-458F-90EB-A183314F5919}" dt="2025-02-28T12:24:10.928" v="107" actId="47"/>
        <pc:sldMkLst>
          <pc:docMk/>
          <pc:sldMk cId="401912977" sldId="387"/>
        </pc:sldMkLst>
      </pc:sldChg>
      <pc:sldChg chg="del">
        <pc:chgData name="Julie Amanda Jakobsen" userId="9f085193-f489-4ed5-9005-b8d34bb4617f" providerId="ADAL" clId="{9D6AF41B-E0B5-458F-90EB-A183314F5919}" dt="2025-03-09T11:59:47.727" v="1339" actId="47"/>
        <pc:sldMkLst>
          <pc:docMk/>
          <pc:sldMk cId="1965790012" sldId="424"/>
        </pc:sldMkLst>
      </pc:sldChg>
      <pc:sldChg chg="del">
        <pc:chgData name="Julie Amanda Jakobsen" userId="9f085193-f489-4ed5-9005-b8d34bb4617f" providerId="ADAL" clId="{9D6AF41B-E0B5-458F-90EB-A183314F5919}" dt="2025-03-09T11:39:25.672" v="946" actId="47"/>
        <pc:sldMkLst>
          <pc:docMk/>
          <pc:sldMk cId="4185612903" sldId="436"/>
        </pc:sldMkLst>
      </pc:sldChg>
      <pc:sldChg chg="del">
        <pc:chgData name="Julie Amanda Jakobsen" userId="9f085193-f489-4ed5-9005-b8d34bb4617f" providerId="ADAL" clId="{9D6AF41B-E0B5-458F-90EB-A183314F5919}" dt="2025-02-28T12:24:02.278" v="102" actId="47"/>
        <pc:sldMkLst>
          <pc:docMk/>
          <pc:sldMk cId="1896569155" sldId="459"/>
        </pc:sldMkLst>
      </pc:sldChg>
      <pc:sldChg chg="del">
        <pc:chgData name="Julie Amanda Jakobsen" userId="9f085193-f489-4ed5-9005-b8d34bb4617f" providerId="ADAL" clId="{9D6AF41B-E0B5-458F-90EB-A183314F5919}" dt="2025-02-28T12:23:10.725" v="92" actId="47"/>
        <pc:sldMkLst>
          <pc:docMk/>
          <pc:sldMk cId="365999911" sldId="473"/>
        </pc:sldMkLst>
      </pc:sldChg>
      <pc:sldChg chg="del">
        <pc:chgData name="Julie Amanda Jakobsen" userId="9f085193-f489-4ed5-9005-b8d34bb4617f" providerId="ADAL" clId="{9D6AF41B-E0B5-458F-90EB-A183314F5919}" dt="2025-02-28T12:23:21.249" v="97" actId="47"/>
        <pc:sldMkLst>
          <pc:docMk/>
          <pc:sldMk cId="3049868858" sldId="476"/>
        </pc:sldMkLst>
      </pc:sldChg>
      <pc:sldChg chg="addSp delSp modSp add mod delAnim">
        <pc:chgData name="Julie Amanda Jakobsen" userId="9f085193-f489-4ed5-9005-b8d34bb4617f" providerId="ADAL" clId="{9D6AF41B-E0B5-458F-90EB-A183314F5919}" dt="2025-03-09T12:03:22.539" v="1358" actId="207"/>
        <pc:sldMkLst>
          <pc:docMk/>
          <pc:sldMk cId="1751688026" sldId="501"/>
        </pc:sldMkLst>
      </pc:sldChg>
      <pc:sldChg chg="modSp del mod">
        <pc:chgData name="Julie Amanda Jakobsen" userId="9f085193-f489-4ed5-9005-b8d34bb4617f" providerId="ADAL" clId="{9D6AF41B-E0B5-458F-90EB-A183314F5919}" dt="2025-03-09T11:57:03.209" v="1307" actId="2696"/>
        <pc:sldMkLst>
          <pc:docMk/>
          <pc:sldMk cId="3132683931" sldId="501"/>
        </pc:sldMkLst>
      </pc:sldChg>
      <pc:sldChg chg="del">
        <pc:chgData name="Julie Amanda Jakobsen" userId="9f085193-f489-4ed5-9005-b8d34bb4617f" providerId="ADAL" clId="{9D6AF41B-E0B5-458F-90EB-A183314F5919}" dt="2025-02-28T12:23:12.579" v="93" actId="47"/>
        <pc:sldMkLst>
          <pc:docMk/>
          <pc:sldMk cId="4122845024" sldId="502"/>
        </pc:sldMkLst>
      </pc:sldChg>
      <pc:sldChg chg="add del">
        <pc:chgData name="Julie Amanda Jakobsen" userId="9f085193-f489-4ed5-9005-b8d34bb4617f" providerId="ADAL" clId="{9D6AF41B-E0B5-458F-90EB-A183314F5919}" dt="2025-03-09T11:38:39.586" v="938" actId="47"/>
        <pc:sldMkLst>
          <pc:docMk/>
          <pc:sldMk cId="3232959667" sldId="503"/>
        </pc:sldMkLst>
      </pc:sldChg>
      <pc:sldChg chg="addSp delSp modSp mod delAnim modAnim">
        <pc:chgData name="Julie Amanda Jakobsen" userId="9f085193-f489-4ed5-9005-b8d34bb4617f" providerId="ADAL" clId="{9D6AF41B-E0B5-458F-90EB-A183314F5919}" dt="2025-03-09T12:02:59.774" v="1354" actId="1076"/>
        <pc:sldMkLst>
          <pc:docMk/>
          <pc:sldMk cId="939827068" sldId="544"/>
        </pc:sldMkLst>
        <pc:spChg chg="add mod">
          <ac:chgData name="Julie Amanda Jakobsen" userId="9f085193-f489-4ed5-9005-b8d34bb4617f" providerId="ADAL" clId="{9D6AF41B-E0B5-458F-90EB-A183314F5919}" dt="2025-03-09T12:02:40.135" v="1352" actId="207"/>
          <ac:spMkLst>
            <pc:docMk/>
            <pc:sldMk cId="939827068" sldId="544"/>
            <ac:spMk id="3" creationId="{2E9E0B76-9E3D-2E47-BB22-72280E42DD13}"/>
          </ac:spMkLst>
        </pc:spChg>
        <pc:spChg chg="mod">
          <ac:chgData name="Julie Amanda Jakobsen" userId="9f085193-f489-4ed5-9005-b8d34bb4617f" providerId="ADAL" clId="{9D6AF41B-E0B5-458F-90EB-A183314F5919}" dt="2025-03-09T12:02:59.774" v="1354" actId="1076"/>
          <ac:spMkLst>
            <pc:docMk/>
            <pc:sldMk cId="939827068" sldId="544"/>
            <ac:spMk id="7" creationId="{1F136CF2-0822-4488-103F-D930FC73C7B6}"/>
          </ac:spMkLst>
        </pc:spChg>
        <pc:picChg chg="add mod">
          <ac:chgData name="Julie Amanda Jakobsen" userId="9f085193-f489-4ed5-9005-b8d34bb4617f" providerId="ADAL" clId="{9D6AF41B-E0B5-458F-90EB-A183314F5919}" dt="2025-03-09T12:02:07.121" v="1347" actId="1076"/>
          <ac:picMkLst>
            <pc:docMk/>
            <pc:sldMk cId="939827068" sldId="544"/>
            <ac:picMk id="5" creationId="{30A08732-4A8E-739F-BA84-D9E4FCC03A06}"/>
          </ac:picMkLst>
        </pc:picChg>
      </pc:sldChg>
      <pc:sldChg chg="del">
        <pc:chgData name="Julie Amanda Jakobsen" userId="9f085193-f489-4ed5-9005-b8d34bb4617f" providerId="ADAL" clId="{9D6AF41B-E0B5-458F-90EB-A183314F5919}" dt="2025-02-28T12:24:03.170" v="103" actId="47"/>
        <pc:sldMkLst>
          <pc:docMk/>
          <pc:sldMk cId="696570358" sldId="590"/>
        </pc:sldMkLst>
      </pc:sldChg>
      <pc:sldChg chg="addSp delSp modSp mod delAnim">
        <pc:chgData name="Julie Amanda Jakobsen" userId="9f085193-f489-4ed5-9005-b8d34bb4617f" providerId="ADAL" clId="{9D6AF41B-E0B5-458F-90EB-A183314F5919}" dt="2025-03-10T08:03:50.162" v="1928" actId="1036"/>
        <pc:sldMkLst>
          <pc:docMk/>
          <pc:sldMk cId="1330285152" sldId="591"/>
        </pc:sldMkLst>
        <pc:spChg chg="mod">
          <ac:chgData name="Julie Amanda Jakobsen" userId="9f085193-f489-4ed5-9005-b8d34bb4617f" providerId="ADAL" clId="{9D6AF41B-E0B5-458F-90EB-A183314F5919}" dt="2025-03-09T12:10:59.785" v="1445" actId="20577"/>
          <ac:spMkLst>
            <pc:docMk/>
            <pc:sldMk cId="1330285152" sldId="591"/>
            <ac:spMk id="2" creationId="{EDD26DED-4616-D2BF-971D-EC89991C3A5E}"/>
          </ac:spMkLst>
        </pc:spChg>
        <pc:spChg chg="add mod ord">
          <ac:chgData name="Julie Amanda Jakobsen" userId="9f085193-f489-4ed5-9005-b8d34bb4617f" providerId="ADAL" clId="{9D6AF41B-E0B5-458F-90EB-A183314F5919}" dt="2025-03-09T11:35:54.036" v="818" actId="167"/>
          <ac:spMkLst>
            <pc:docMk/>
            <pc:sldMk cId="1330285152" sldId="591"/>
            <ac:spMk id="3" creationId="{F59C9904-4FED-B12F-8F99-9ABFD1898F36}"/>
          </ac:spMkLst>
        </pc:spChg>
        <pc:picChg chg="add mod">
          <ac:chgData name="Julie Amanda Jakobsen" userId="9f085193-f489-4ed5-9005-b8d34bb4617f" providerId="ADAL" clId="{9D6AF41B-E0B5-458F-90EB-A183314F5919}" dt="2025-03-10T08:03:50.162" v="1928" actId="1036"/>
          <ac:picMkLst>
            <pc:docMk/>
            <pc:sldMk cId="1330285152" sldId="591"/>
            <ac:picMk id="10" creationId="{75338E70-AD3D-CABE-C00E-4A130C9F564D}"/>
          </ac:picMkLst>
        </pc:picChg>
        <pc:picChg chg="add mod">
          <ac:chgData name="Julie Amanda Jakobsen" userId="9f085193-f489-4ed5-9005-b8d34bb4617f" providerId="ADAL" clId="{9D6AF41B-E0B5-458F-90EB-A183314F5919}" dt="2025-03-10T08:03:27.763" v="1860" actId="1035"/>
          <ac:picMkLst>
            <pc:docMk/>
            <pc:sldMk cId="1330285152" sldId="591"/>
            <ac:picMk id="12" creationId="{A883FDA7-5937-596C-F07D-14E5D8C2FE03}"/>
          </ac:picMkLst>
        </pc:picChg>
        <pc:picChg chg="add mod">
          <ac:chgData name="Julie Amanda Jakobsen" userId="9f085193-f489-4ed5-9005-b8d34bb4617f" providerId="ADAL" clId="{9D6AF41B-E0B5-458F-90EB-A183314F5919}" dt="2025-03-10T08:03:42.569" v="1900" actId="1076"/>
          <ac:picMkLst>
            <pc:docMk/>
            <pc:sldMk cId="1330285152" sldId="591"/>
            <ac:picMk id="16" creationId="{9B227361-8995-BBB1-3BBD-254A952C8186}"/>
          </ac:picMkLst>
        </pc:picChg>
      </pc:sldChg>
      <pc:sldChg chg="del">
        <pc:chgData name="Julie Amanda Jakobsen" userId="9f085193-f489-4ed5-9005-b8d34bb4617f" providerId="ADAL" clId="{9D6AF41B-E0B5-458F-90EB-A183314F5919}" dt="2025-02-28T12:13:00.167" v="1" actId="47"/>
        <pc:sldMkLst>
          <pc:docMk/>
          <pc:sldMk cId="4257251284" sldId="592"/>
        </pc:sldMkLst>
      </pc:sldChg>
      <pc:sldChg chg="del">
        <pc:chgData name="Julie Amanda Jakobsen" userId="9f085193-f489-4ed5-9005-b8d34bb4617f" providerId="ADAL" clId="{9D6AF41B-E0B5-458F-90EB-A183314F5919}" dt="2025-02-28T12:24:16.032" v="108" actId="47"/>
        <pc:sldMkLst>
          <pc:docMk/>
          <pc:sldMk cId="3657422116" sldId="597"/>
        </pc:sldMkLst>
      </pc:sldChg>
      <pc:sldChg chg="addSp delSp modSp del mod delAnim">
        <pc:chgData name="Julie Amanda Jakobsen" userId="9f085193-f489-4ed5-9005-b8d34bb4617f" providerId="ADAL" clId="{9D6AF41B-E0B5-458F-90EB-A183314F5919}" dt="2025-03-09T11:28:19.234" v="698" actId="47"/>
        <pc:sldMkLst>
          <pc:docMk/>
          <pc:sldMk cId="2184063590" sldId="598"/>
        </pc:sldMkLst>
      </pc:sldChg>
      <pc:sldChg chg="del">
        <pc:chgData name="Julie Amanda Jakobsen" userId="9f085193-f489-4ed5-9005-b8d34bb4617f" providerId="ADAL" clId="{9D6AF41B-E0B5-458F-90EB-A183314F5919}" dt="2025-02-28T12:23:04.964" v="90" actId="47"/>
        <pc:sldMkLst>
          <pc:docMk/>
          <pc:sldMk cId="2921791961" sldId="633"/>
        </pc:sldMkLst>
      </pc:sldChg>
      <pc:sldChg chg="addSp delSp modSp add mod modAnim">
        <pc:chgData name="Julie Amanda Jakobsen" userId="9f085193-f489-4ed5-9005-b8d34bb4617f" providerId="ADAL" clId="{9D6AF41B-E0B5-458F-90EB-A183314F5919}" dt="2025-03-09T11:59:36.301" v="1338" actId="255"/>
        <pc:sldMkLst>
          <pc:docMk/>
          <pc:sldMk cId="906554775" sldId="885"/>
        </pc:sldMkLst>
        <pc:spChg chg="add mod">
          <ac:chgData name="Julie Amanda Jakobsen" userId="9f085193-f489-4ed5-9005-b8d34bb4617f" providerId="ADAL" clId="{9D6AF41B-E0B5-458F-90EB-A183314F5919}" dt="2025-03-09T11:55:09.684" v="1273" actId="1076"/>
          <ac:spMkLst>
            <pc:docMk/>
            <pc:sldMk cId="906554775" sldId="885"/>
            <ac:spMk id="2" creationId="{80113275-DE9C-2E04-56E6-D71CC5D382B8}"/>
          </ac:spMkLst>
        </pc:spChg>
        <pc:spChg chg="add mod ord">
          <ac:chgData name="Julie Amanda Jakobsen" userId="9f085193-f489-4ed5-9005-b8d34bb4617f" providerId="ADAL" clId="{9D6AF41B-E0B5-458F-90EB-A183314F5919}" dt="2025-03-09T11:55:49.345" v="1279" actId="14100"/>
          <ac:spMkLst>
            <pc:docMk/>
            <pc:sldMk cId="906554775" sldId="885"/>
            <ac:spMk id="3" creationId="{02CA0173-CDE0-FED5-0FC6-6A3369EEFF90}"/>
          </ac:spMkLst>
        </pc:spChg>
        <pc:spChg chg="mod">
          <ac:chgData name="Julie Amanda Jakobsen" userId="9f085193-f489-4ed5-9005-b8d34bb4617f" providerId="ADAL" clId="{9D6AF41B-E0B5-458F-90EB-A183314F5919}" dt="2025-03-09T11:56:45.079" v="1306" actId="207"/>
          <ac:spMkLst>
            <pc:docMk/>
            <pc:sldMk cId="906554775" sldId="885"/>
            <ac:spMk id="377" creationId="{00000000-0000-0000-0000-000000000000}"/>
          </ac:spMkLst>
        </pc:spChg>
        <pc:spChg chg="mod">
          <ac:chgData name="Julie Amanda Jakobsen" userId="9f085193-f489-4ed5-9005-b8d34bb4617f" providerId="ADAL" clId="{9D6AF41B-E0B5-458F-90EB-A183314F5919}" dt="2025-03-09T11:59:36.301" v="1338" actId="255"/>
          <ac:spMkLst>
            <pc:docMk/>
            <pc:sldMk cId="906554775" sldId="885"/>
            <ac:spMk id="378" creationId="{00000000-0000-0000-0000-000000000000}"/>
          </ac:spMkLst>
        </pc:spChg>
        <pc:spChg chg="mod">
          <ac:chgData name="Julie Amanda Jakobsen" userId="9f085193-f489-4ed5-9005-b8d34bb4617f" providerId="ADAL" clId="{9D6AF41B-E0B5-458F-90EB-A183314F5919}" dt="2025-03-09T11:54:34.931" v="1262" actId="20577"/>
          <ac:spMkLst>
            <pc:docMk/>
            <pc:sldMk cId="906554775" sldId="885"/>
            <ac:spMk id="385" creationId="{00000000-0000-0000-0000-000000000000}"/>
          </ac:spMkLst>
        </pc:spChg>
        <pc:spChg chg="mod">
          <ac:chgData name="Julie Amanda Jakobsen" userId="9f085193-f489-4ed5-9005-b8d34bb4617f" providerId="ADAL" clId="{9D6AF41B-E0B5-458F-90EB-A183314F5919}" dt="2025-03-09T11:54:15.121" v="1258" actId="20577"/>
          <ac:spMkLst>
            <pc:docMk/>
            <pc:sldMk cId="906554775" sldId="885"/>
            <ac:spMk id="388" creationId="{00000000-0000-0000-0000-000000000000}"/>
          </ac:spMkLst>
        </pc:spChg>
        <pc:spChg chg="mod">
          <ac:chgData name="Julie Amanda Jakobsen" userId="9f085193-f489-4ed5-9005-b8d34bb4617f" providerId="ADAL" clId="{9D6AF41B-E0B5-458F-90EB-A183314F5919}" dt="2025-03-09T11:54:29.984" v="1260" actId="20577"/>
          <ac:spMkLst>
            <pc:docMk/>
            <pc:sldMk cId="906554775" sldId="885"/>
            <ac:spMk id="390" creationId="{00000000-0000-0000-0000-000000000000}"/>
          </ac:spMkLst>
        </pc:spChg>
        <pc:spChg chg="mod">
          <ac:chgData name="Julie Amanda Jakobsen" userId="9f085193-f489-4ed5-9005-b8d34bb4617f" providerId="ADAL" clId="{9D6AF41B-E0B5-458F-90EB-A183314F5919}" dt="2025-03-09T11:55:03.281" v="1272" actId="1076"/>
          <ac:spMkLst>
            <pc:docMk/>
            <pc:sldMk cId="906554775" sldId="885"/>
            <ac:spMk id="391" creationId="{00000000-0000-0000-0000-000000000000}"/>
          </ac:spMkLst>
        </pc:spChg>
      </pc:sldChg>
      <pc:sldChg chg="del">
        <pc:chgData name="Julie Amanda Jakobsen" userId="9f085193-f489-4ed5-9005-b8d34bb4617f" providerId="ADAL" clId="{9D6AF41B-E0B5-458F-90EB-A183314F5919}" dt="2025-02-28T12:24:50.075" v="117" actId="2696"/>
        <pc:sldMkLst>
          <pc:docMk/>
          <pc:sldMk cId="2947579666" sldId="885"/>
        </pc:sldMkLst>
      </pc:sldChg>
      <pc:sldChg chg="del">
        <pc:chgData name="Julie Amanda Jakobsen" userId="9f085193-f489-4ed5-9005-b8d34bb4617f" providerId="ADAL" clId="{9D6AF41B-E0B5-458F-90EB-A183314F5919}" dt="2025-02-28T12:23:19.154" v="96" actId="47"/>
        <pc:sldMkLst>
          <pc:docMk/>
          <pc:sldMk cId="46905436" sldId="891"/>
        </pc:sldMkLst>
      </pc:sldChg>
      <pc:sldChg chg="del">
        <pc:chgData name="Julie Amanda Jakobsen" userId="9f085193-f489-4ed5-9005-b8d34bb4617f" providerId="ADAL" clId="{9D6AF41B-E0B5-458F-90EB-A183314F5919}" dt="2025-02-28T12:13:10.056" v="3" actId="47"/>
        <pc:sldMkLst>
          <pc:docMk/>
          <pc:sldMk cId="3550991976" sldId="894"/>
        </pc:sldMkLst>
      </pc:sldChg>
      <pc:sldChg chg="del">
        <pc:chgData name="Julie Amanda Jakobsen" userId="9f085193-f489-4ed5-9005-b8d34bb4617f" providerId="ADAL" clId="{9D6AF41B-E0B5-458F-90EB-A183314F5919}" dt="2025-02-28T12:12:44.858" v="0" actId="47"/>
        <pc:sldMkLst>
          <pc:docMk/>
          <pc:sldMk cId="3014511163" sldId="910"/>
        </pc:sldMkLst>
      </pc:sldChg>
      <pc:sldChg chg="addSp delSp modSp add mod">
        <pc:chgData name="Julie Amanda Jakobsen" userId="9f085193-f489-4ed5-9005-b8d34bb4617f" providerId="ADAL" clId="{9D6AF41B-E0B5-458F-90EB-A183314F5919}" dt="2025-03-09T12:03:40.922" v="1359" actId="208"/>
        <pc:sldMkLst>
          <pc:docMk/>
          <pc:sldMk cId="248041782" sldId="911"/>
        </pc:sldMkLst>
      </pc:sldChg>
      <pc:sldChg chg="delSp modSp del mod">
        <pc:chgData name="Julie Amanda Jakobsen" userId="9f085193-f489-4ed5-9005-b8d34bb4617f" providerId="ADAL" clId="{9D6AF41B-E0B5-458F-90EB-A183314F5919}" dt="2025-03-09T11:57:03.209" v="1307" actId="2696"/>
        <pc:sldMkLst>
          <pc:docMk/>
          <pc:sldMk cId="2038311671" sldId="911"/>
        </pc:sldMkLst>
      </pc:sldChg>
      <pc:sldChg chg="del">
        <pc:chgData name="Julie Amanda Jakobsen" userId="9f085193-f489-4ed5-9005-b8d34bb4617f" providerId="ADAL" clId="{9D6AF41B-E0B5-458F-90EB-A183314F5919}" dt="2025-02-28T12:13:09.410" v="2" actId="47"/>
        <pc:sldMkLst>
          <pc:docMk/>
          <pc:sldMk cId="550397884" sldId="912"/>
        </pc:sldMkLst>
      </pc:sldChg>
      <pc:sldChg chg="del">
        <pc:chgData name="Julie Amanda Jakobsen" userId="9f085193-f489-4ed5-9005-b8d34bb4617f" providerId="ADAL" clId="{9D6AF41B-E0B5-458F-90EB-A183314F5919}" dt="2025-02-28T12:24:39.299" v="115" actId="47"/>
        <pc:sldMkLst>
          <pc:docMk/>
          <pc:sldMk cId="144557579" sldId="913"/>
        </pc:sldMkLst>
      </pc:sldChg>
      <pc:sldChg chg="del">
        <pc:chgData name="Julie Amanda Jakobsen" userId="9f085193-f489-4ed5-9005-b8d34bb4617f" providerId="ADAL" clId="{9D6AF41B-E0B5-458F-90EB-A183314F5919}" dt="2025-02-28T12:22:58.792" v="89" actId="47"/>
        <pc:sldMkLst>
          <pc:docMk/>
          <pc:sldMk cId="1368726003" sldId="916"/>
        </pc:sldMkLst>
      </pc:sldChg>
      <pc:sldChg chg="del">
        <pc:chgData name="Julie Amanda Jakobsen" userId="9f085193-f489-4ed5-9005-b8d34bb4617f" providerId="ADAL" clId="{9D6AF41B-E0B5-458F-90EB-A183314F5919}" dt="2025-03-09T11:34:57.491" v="808" actId="47"/>
        <pc:sldMkLst>
          <pc:docMk/>
          <pc:sldMk cId="2152280848" sldId="917"/>
        </pc:sldMkLst>
      </pc:sldChg>
      <pc:sldChg chg="del">
        <pc:chgData name="Julie Amanda Jakobsen" userId="9f085193-f489-4ed5-9005-b8d34bb4617f" providerId="ADAL" clId="{9D6AF41B-E0B5-458F-90EB-A183314F5919}" dt="2025-02-28T12:23:08.991" v="91" actId="47"/>
        <pc:sldMkLst>
          <pc:docMk/>
          <pc:sldMk cId="3867315046" sldId="918"/>
        </pc:sldMkLst>
      </pc:sldChg>
      <pc:sldChg chg="addSp delSp modSp add del mod">
        <pc:chgData name="Julie Amanda Jakobsen" userId="9f085193-f489-4ed5-9005-b8d34bb4617f" providerId="ADAL" clId="{9D6AF41B-E0B5-458F-90EB-A183314F5919}" dt="2025-03-09T12:00:50.124" v="1340" actId="2696"/>
        <pc:sldMkLst>
          <pc:docMk/>
          <pc:sldMk cId="2288032026" sldId="919"/>
        </pc:sldMkLst>
      </pc:sldChg>
      <pc:sldChg chg="delSp add del mod">
        <pc:chgData name="Julie Amanda Jakobsen" userId="9f085193-f489-4ed5-9005-b8d34bb4617f" providerId="ADAL" clId="{9D6AF41B-E0B5-458F-90EB-A183314F5919}" dt="2025-03-09T12:35:43.203" v="1543" actId="47"/>
        <pc:sldMkLst>
          <pc:docMk/>
          <pc:sldMk cId="4276397026" sldId="919"/>
        </pc:sldMkLst>
      </pc:sldChg>
      <pc:sldChg chg="addSp delSp modSp add del mod delAnim modAnim">
        <pc:chgData name="Julie Amanda Jakobsen" userId="9f085193-f489-4ed5-9005-b8d34bb4617f" providerId="ADAL" clId="{9D6AF41B-E0B5-458F-90EB-A183314F5919}" dt="2025-03-09T12:22:46.579" v="1542" actId="1076"/>
        <pc:sldMkLst>
          <pc:docMk/>
          <pc:sldMk cId="3337401048" sldId="920"/>
        </pc:sldMkLst>
        <pc:spChg chg="add mod ord">
          <ac:chgData name="Julie Amanda Jakobsen" userId="9f085193-f489-4ed5-9005-b8d34bb4617f" providerId="ADAL" clId="{9D6AF41B-E0B5-458F-90EB-A183314F5919}" dt="2025-03-09T12:05:17.318" v="1381" actId="1076"/>
          <ac:spMkLst>
            <pc:docMk/>
            <pc:sldMk cId="3337401048" sldId="920"/>
            <ac:spMk id="3" creationId="{E8F5BD94-F3F6-36B9-FFEB-7CCA1319FC59}"/>
          </ac:spMkLst>
        </pc:spChg>
        <pc:spChg chg="add mod">
          <ac:chgData name="Julie Amanda Jakobsen" userId="9f085193-f489-4ed5-9005-b8d34bb4617f" providerId="ADAL" clId="{9D6AF41B-E0B5-458F-90EB-A183314F5919}" dt="2025-03-09T12:22:13.089" v="1536" actId="20577"/>
          <ac:spMkLst>
            <pc:docMk/>
            <pc:sldMk cId="3337401048" sldId="920"/>
            <ac:spMk id="7" creationId="{2D48CC7E-F504-625E-B2B2-9A8E1E285790}"/>
          </ac:spMkLst>
        </pc:spChg>
        <pc:picChg chg="add mod">
          <ac:chgData name="Julie Amanda Jakobsen" userId="9f085193-f489-4ed5-9005-b8d34bb4617f" providerId="ADAL" clId="{9D6AF41B-E0B5-458F-90EB-A183314F5919}" dt="2025-03-09T12:21:58.959" v="1520" actId="1076"/>
          <ac:picMkLst>
            <pc:docMk/>
            <pc:sldMk cId="3337401048" sldId="920"/>
            <ac:picMk id="4" creationId="{2EA35883-EB90-F42D-888F-1C3ACABEDB3C}"/>
          </ac:picMkLst>
        </pc:picChg>
      </pc:sldChg>
      <pc:sldChg chg="delSp del mod">
        <pc:chgData name="Julie Amanda Jakobsen" userId="9f085193-f489-4ed5-9005-b8d34bb4617f" providerId="ADAL" clId="{9D6AF41B-E0B5-458F-90EB-A183314F5919}" dt="2025-03-09T11:55:32.502" v="1276" actId="47"/>
        <pc:sldMkLst>
          <pc:docMk/>
          <pc:sldMk cId="2339309309" sldId="921"/>
        </pc:sldMkLst>
      </pc:sldChg>
      <pc:sldChg chg="del">
        <pc:chgData name="Julie Amanda Jakobsen" userId="9f085193-f489-4ed5-9005-b8d34bb4617f" providerId="ADAL" clId="{9D6AF41B-E0B5-458F-90EB-A183314F5919}" dt="2025-02-28T12:24:08.599" v="104" actId="47"/>
        <pc:sldMkLst>
          <pc:docMk/>
          <pc:sldMk cId="2303135810" sldId="922"/>
        </pc:sldMkLst>
      </pc:sldChg>
      <pc:sldChg chg="del">
        <pc:chgData name="Julie Amanda Jakobsen" userId="9f085193-f489-4ed5-9005-b8d34bb4617f" providerId="ADAL" clId="{9D6AF41B-E0B5-458F-90EB-A183314F5919}" dt="2025-02-28T12:24:09.140" v="105" actId="47"/>
        <pc:sldMkLst>
          <pc:docMk/>
          <pc:sldMk cId="551284186" sldId="923"/>
        </pc:sldMkLst>
      </pc:sldChg>
      <pc:sldChg chg="addSp delSp modSp mod modAnim">
        <pc:chgData name="Julie Amanda Jakobsen" userId="9f085193-f489-4ed5-9005-b8d34bb4617f" providerId="ADAL" clId="{9D6AF41B-E0B5-458F-90EB-A183314F5919}" dt="2025-03-10T08:17:09.569" v="2051" actId="207"/>
        <pc:sldMkLst>
          <pc:docMk/>
          <pc:sldMk cId="2528159023" sldId="924"/>
        </pc:sldMkLst>
        <pc:spChg chg="add mod ord">
          <ac:chgData name="Julie Amanda Jakobsen" userId="9f085193-f489-4ed5-9005-b8d34bb4617f" providerId="ADAL" clId="{9D6AF41B-E0B5-458F-90EB-A183314F5919}" dt="2025-03-09T11:43:18.616" v="994" actId="1076"/>
          <ac:spMkLst>
            <pc:docMk/>
            <pc:sldMk cId="2528159023" sldId="924"/>
            <ac:spMk id="2" creationId="{89BC6C56-58C3-DB48-C98F-C8D984E7F6FA}"/>
          </ac:spMkLst>
        </pc:spChg>
        <pc:spChg chg="mod">
          <ac:chgData name="Julie Amanda Jakobsen" userId="9f085193-f489-4ed5-9005-b8d34bb4617f" providerId="ADAL" clId="{9D6AF41B-E0B5-458F-90EB-A183314F5919}" dt="2025-03-10T08:17:09.569" v="2051" actId="207"/>
          <ac:spMkLst>
            <pc:docMk/>
            <pc:sldMk cId="2528159023" sldId="924"/>
            <ac:spMk id="306" creationId="{B28C8BD6-D717-7C88-A187-6474E32ADD06}"/>
          </ac:spMkLst>
        </pc:spChg>
        <pc:spChg chg="mod">
          <ac:chgData name="Julie Amanda Jakobsen" userId="9f085193-f489-4ed5-9005-b8d34bb4617f" providerId="ADAL" clId="{9D6AF41B-E0B5-458F-90EB-A183314F5919}" dt="2025-03-10T07:57:11.498" v="1790" actId="12"/>
          <ac:spMkLst>
            <pc:docMk/>
            <pc:sldMk cId="2528159023" sldId="924"/>
            <ac:spMk id="308" creationId="{0DAF9CA4-1B0D-6B05-F75E-3D57F8010D6F}"/>
          </ac:spMkLst>
        </pc:spChg>
        <pc:picChg chg="add mod">
          <ac:chgData name="Julie Amanda Jakobsen" userId="9f085193-f489-4ed5-9005-b8d34bb4617f" providerId="ADAL" clId="{9D6AF41B-E0B5-458F-90EB-A183314F5919}" dt="2025-03-09T11:42:42.537" v="989" actId="14100"/>
          <ac:picMkLst>
            <pc:docMk/>
            <pc:sldMk cId="2528159023" sldId="924"/>
            <ac:picMk id="4" creationId="{9DC84181-8D57-673D-48ED-30DA5495E36B}"/>
          </ac:picMkLst>
        </pc:picChg>
        <pc:picChg chg="add mod">
          <ac:chgData name="Julie Amanda Jakobsen" userId="9f085193-f489-4ed5-9005-b8d34bb4617f" providerId="ADAL" clId="{9D6AF41B-E0B5-458F-90EB-A183314F5919}" dt="2025-03-09T11:43:23.244" v="1010" actId="1037"/>
          <ac:picMkLst>
            <pc:docMk/>
            <pc:sldMk cId="2528159023" sldId="924"/>
            <ac:picMk id="6" creationId="{00F8C32A-7961-99E0-5028-01E8459B9D7E}"/>
          </ac:picMkLst>
        </pc:picChg>
      </pc:sldChg>
      <pc:sldChg chg="del">
        <pc:chgData name="Julie Amanda Jakobsen" userId="9f085193-f489-4ed5-9005-b8d34bb4617f" providerId="ADAL" clId="{9D6AF41B-E0B5-458F-90EB-A183314F5919}" dt="2025-02-28T12:24:10.108" v="106" actId="47"/>
        <pc:sldMkLst>
          <pc:docMk/>
          <pc:sldMk cId="2574892947" sldId="925"/>
        </pc:sldMkLst>
      </pc:sldChg>
      <pc:sldChg chg="del">
        <pc:chgData name="Julie Amanda Jakobsen" userId="9f085193-f489-4ed5-9005-b8d34bb4617f" providerId="ADAL" clId="{9D6AF41B-E0B5-458F-90EB-A183314F5919}" dt="2025-02-28T12:23:36.251" v="100" actId="47"/>
        <pc:sldMkLst>
          <pc:docMk/>
          <pc:sldMk cId="3182271868" sldId="926"/>
        </pc:sldMkLst>
      </pc:sldChg>
      <pc:sldChg chg="del">
        <pc:chgData name="Julie Amanda Jakobsen" userId="9f085193-f489-4ed5-9005-b8d34bb4617f" providerId="ADAL" clId="{9D6AF41B-E0B5-458F-90EB-A183314F5919}" dt="2025-03-09T11:39:46.612" v="949" actId="47"/>
        <pc:sldMkLst>
          <pc:docMk/>
          <pc:sldMk cId="1578590514" sldId="927"/>
        </pc:sldMkLst>
      </pc:sldChg>
      <pc:sldChg chg="del">
        <pc:chgData name="Julie Amanda Jakobsen" userId="9f085193-f489-4ed5-9005-b8d34bb4617f" providerId="ADAL" clId="{9D6AF41B-E0B5-458F-90EB-A183314F5919}" dt="2025-02-28T12:24:17.734" v="110" actId="47"/>
        <pc:sldMkLst>
          <pc:docMk/>
          <pc:sldMk cId="135339232" sldId="929"/>
        </pc:sldMkLst>
      </pc:sldChg>
      <pc:sldChg chg="del">
        <pc:chgData name="Julie Amanda Jakobsen" userId="9f085193-f489-4ed5-9005-b8d34bb4617f" providerId="ADAL" clId="{9D6AF41B-E0B5-458F-90EB-A183314F5919}" dt="2025-02-28T12:24:18.743" v="111" actId="47"/>
        <pc:sldMkLst>
          <pc:docMk/>
          <pc:sldMk cId="1862510935" sldId="930"/>
        </pc:sldMkLst>
      </pc:sldChg>
      <pc:sldChg chg="del">
        <pc:chgData name="Julie Amanda Jakobsen" userId="9f085193-f489-4ed5-9005-b8d34bb4617f" providerId="ADAL" clId="{9D6AF41B-E0B5-458F-90EB-A183314F5919}" dt="2025-02-28T12:24:19.448" v="112" actId="47"/>
        <pc:sldMkLst>
          <pc:docMk/>
          <pc:sldMk cId="1254486687" sldId="931"/>
        </pc:sldMkLst>
      </pc:sldChg>
      <pc:sldChg chg="addSp delSp modSp mod delAnim modAnim">
        <pc:chgData name="Julie Amanda Jakobsen" userId="9f085193-f489-4ed5-9005-b8d34bb4617f" providerId="ADAL" clId="{9D6AF41B-E0B5-458F-90EB-A183314F5919}" dt="2025-03-09T11:27:59.662" v="697" actId="1038"/>
        <pc:sldMkLst>
          <pc:docMk/>
          <pc:sldMk cId="1340471040" sldId="932"/>
        </pc:sldMkLst>
        <pc:spChg chg="mod">
          <ac:chgData name="Julie Amanda Jakobsen" userId="9f085193-f489-4ed5-9005-b8d34bb4617f" providerId="ADAL" clId="{9D6AF41B-E0B5-458F-90EB-A183314F5919}" dt="2025-03-09T11:27:36.310" v="550" actId="255"/>
          <ac:spMkLst>
            <pc:docMk/>
            <pc:sldMk cId="1340471040" sldId="932"/>
            <ac:spMk id="3" creationId="{246BAF9C-182F-4AAA-48FA-DD44F499CDDF}"/>
          </ac:spMkLst>
        </pc:spChg>
        <pc:spChg chg="mod">
          <ac:chgData name="Julie Amanda Jakobsen" userId="9f085193-f489-4ed5-9005-b8d34bb4617f" providerId="ADAL" clId="{9D6AF41B-E0B5-458F-90EB-A183314F5919}" dt="2025-03-09T11:27:50.319" v="672" actId="1035"/>
          <ac:spMkLst>
            <pc:docMk/>
            <pc:sldMk cId="1340471040" sldId="932"/>
            <ac:spMk id="6" creationId="{0ED6CE4A-E43F-D88A-F728-287903EAD9FB}"/>
          </ac:spMkLst>
        </pc:spChg>
        <pc:picChg chg="add mod">
          <ac:chgData name="Julie Amanda Jakobsen" userId="9f085193-f489-4ed5-9005-b8d34bb4617f" providerId="ADAL" clId="{9D6AF41B-E0B5-458F-90EB-A183314F5919}" dt="2025-03-09T11:27:42.803" v="630" actId="1037"/>
          <ac:picMkLst>
            <pc:docMk/>
            <pc:sldMk cId="1340471040" sldId="932"/>
            <ac:picMk id="9" creationId="{AAC47208-01F3-73B7-6312-5AA107011354}"/>
          </ac:picMkLst>
        </pc:picChg>
        <pc:picChg chg="add mod">
          <ac:chgData name="Julie Amanda Jakobsen" userId="9f085193-f489-4ed5-9005-b8d34bb4617f" providerId="ADAL" clId="{9D6AF41B-E0B5-458F-90EB-A183314F5919}" dt="2025-03-09T11:27:14.206" v="466" actId="1038"/>
          <ac:picMkLst>
            <pc:docMk/>
            <pc:sldMk cId="1340471040" sldId="932"/>
            <ac:picMk id="11" creationId="{F2BAF305-F68D-1228-DB33-E2D5CB40E982}"/>
          </ac:picMkLst>
        </pc:picChg>
        <pc:picChg chg="add mod">
          <ac:chgData name="Julie Amanda Jakobsen" userId="9f085193-f489-4ed5-9005-b8d34bb4617f" providerId="ADAL" clId="{9D6AF41B-E0B5-458F-90EB-A183314F5919}" dt="2025-03-09T11:27:59.662" v="697" actId="1038"/>
          <ac:picMkLst>
            <pc:docMk/>
            <pc:sldMk cId="1340471040" sldId="932"/>
            <ac:picMk id="13" creationId="{6BD94F67-1676-E48F-0A83-21A5E0E3FD76}"/>
          </ac:picMkLst>
        </pc:picChg>
        <pc:picChg chg="add mod">
          <ac:chgData name="Julie Amanda Jakobsen" userId="9f085193-f489-4ed5-9005-b8d34bb4617f" providerId="ADAL" clId="{9D6AF41B-E0B5-458F-90EB-A183314F5919}" dt="2025-03-09T11:27:27.769" v="548" actId="1036"/>
          <ac:picMkLst>
            <pc:docMk/>
            <pc:sldMk cId="1340471040" sldId="932"/>
            <ac:picMk id="15" creationId="{B2557A19-8363-B25C-AE0E-7F088FC773BF}"/>
          </ac:picMkLst>
        </pc:picChg>
        <pc:picChg chg="add mod">
          <ac:chgData name="Julie Amanda Jakobsen" userId="9f085193-f489-4ed5-9005-b8d34bb4617f" providerId="ADAL" clId="{9D6AF41B-E0B5-458F-90EB-A183314F5919}" dt="2025-03-09T11:27:55.418" v="682" actId="1035"/>
          <ac:picMkLst>
            <pc:docMk/>
            <pc:sldMk cId="1340471040" sldId="932"/>
            <ac:picMk id="17" creationId="{80454AC3-6283-1055-D0A0-22C4E7438738}"/>
          </ac:picMkLst>
        </pc:picChg>
      </pc:sldChg>
      <pc:sldChg chg="del">
        <pc:chgData name="Julie Amanda Jakobsen" userId="9f085193-f489-4ed5-9005-b8d34bb4617f" providerId="ADAL" clId="{9D6AF41B-E0B5-458F-90EB-A183314F5919}" dt="2025-02-28T12:13:11.878" v="4" actId="47"/>
        <pc:sldMkLst>
          <pc:docMk/>
          <pc:sldMk cId="4106109986" sldId="933"/>
        </pc:sldMkLst>
      </pc:sldChg>
      <pc:sldChg chg="delSp del mod">
        <pc:chgData name="Julie Amanda Jakobsen" userId="9f085193-f489-4ed5-9005-b8d34bb4617f" providerId="ADAL" clId="{9D6AF41B-E0B5-458F-90EB-A183314F5919}" dt="2025-03-09T11:39:43.746" v="948" actId="47"/>
        <pc:sldMkLst>
          <pc:docMk/>
          <pc:sldMk cId="1749124172" sldId="934"/>
        </pc:sldMkLst>
      </pc:sldChg>
      <pc:sldChg chg="del">
        <pc:chgData name="Julie Amanda Jakobsen" userId="9f085193-f489-4ed5-9005-b8d34bb4617f" providerId="ADAL" clId="{9D6AF41B-E0B5-458F-90EB-A183314F5919}" dt="2025-03-09T11:39:21.282" v="945" actId="47"/>
        <pc:sldMkLst>
          <pc:docMk/>
          <pc:sldMk cId="2954054488" sldId="935"/>
        </pc:sldMkLst>
      </pc:sldChg>
      <pc:sldChg chg="del">
        <pc:chgData name="Julie Amanda Jakobsen" userId="9f085193-f489-4ed5-9005-b8d34bb4617f" providerId="ADAL" clId="{9D6AF41B-E0B5-458F-90EB-A183314F5919}" dt="2025-03-09T11:34:58.338" v="809" actId="47"/>
        <pc:sldMkLst>
          <pc:docMk/>
          <pc:sldMk cId="1283648901" sldId="936"/>
        </pc:sldMkLst>
      </pc:sldChg>
      <pc:sldChg chg="addSp delSp modSp add mod">
        <pc:chgData name="Julie Amanda Jakobsen" userId="9f085193-f489-4ed5-9005-b8d34bb4617f" providerId="ADAL" clId="{9D6AF41B-E0B5-458F-90EB-A183314F5919}" dt="2025-03-10T07:59:44.832" v="1808" actId="20577"/>
        <pc:sldMkLst>
          <pc:docMk/>
          <pc:sldMk cId="3574508993" sldId="937"/>
        </pc:sldMkLst>
        <pc:spChg chg="mod">
          <ac:chgData name="Julie Amanda Jakobsen" userId="9f085193-f489-4ed5-9005-b8d34bb4617f" providerId="ADAL" clId="{9D6AF41B-E0B5-458F-90EB-A183314F5919}" dt="2025-03-10T07:59:44.832" v="1808" actId="20577"/>
          <ac:spMkLst>
            <pc:docMk/>
            <pc:sldMk cId="3574508993" sldId="937"/>
            <ac:spMk id="6" creationId="{9CD4C67C-6D19-E8AF-5134-76761FB90971}"/>
          </ac:spMkLst>
        </pc:spChg>
        <pc:picChg chg="add mod">
          <ac:chgData name="Julie Amanda Jakobsen" userId="9f085193-f489-4ed5-9005-b8d34bb4617f" providerId="ADAL" clId="{9D6AF41B-E0B5-458F-90EB-A183314F5919}" dt="2025-03-09T11:52:00.843" v="1132" actId="1076"/>
          <ac:picMkLst>
            <pc:docMk/>
            <pc:sldMk cId="3574508993" sldId="937"/>
            <ac:picMk id="3" creationId="{667DEE65-152C-FE3C-2FA8-70F4D68D603F}"/>
          </ac:picMkLst>
        </pc:picChg>
      </pc:sldChg>
      <pc:sldChg chg="addSp delSp modSp add mod">
        <pc:chgData name="Julie Amanda Jakobsen" userId="9f085193-f489-4ed5-9005-b8d34bb4617f" providerId="ADAL" clId="{9D6AF41B-E0B5-458F-90EB-A183314F5919}" dt="2025-03-10T08:22:03.038" v="2132" actId="255"/>
        <pc:sldMkLst>
          <pc:docMk/>
          <pc:sldMk cId="1449474585" sldId="938"/>
        </pc:sldMkLst>
      </pc:sldChg>
      <pc:sldChg chg="addSp delSp modSp new mod ord">
        <pc:chgData name="Julie Amanda Jakobsen" userId="9f085193-f489-4ed5-9005-b8d34bb4617f" providerId="ADAL" clId="{9D6AF41B-E0B5-458F-90EB-A183314F5919}" dt="2025-03-09T12:06:22.196" v="1386" actId="21"/>
        <pc:sldMkLst>
          <pc:docMk/>
          <pc:sldMk cId="3696002596" sldId="939"/>
        </pc:sldMkLst>
      </pc:sldChg>
      <pc:sldMasterChg chg="delSldLayout">
        <pc:chgData name="Julie Amanda Jakobsen" userId="9f085193-f489-4ed5-9005-b8d34bb4617f" providerId="ADAL" clId="{9D6AF41B-E0B5-458F-90EB-A183314F5919}" dt="2025-02-28T12:23:37.691" v="101" actId="47"/>
        <pc:sldMasterMkLst>
          <pc:docMk/>
          <pc:sldMasterMk cId="0" sldId="2147483648"/>
        </pc:sldMasterMkLst>
        <pc:sldLayoutChg chg="del">
          <pc:chgData name="Julie Amanda Jakobsen" userId="9f085193-f489-4ed5-9005-b8d34bb4617f" providerId="ADAL" clId="{9D6AF41B-E0B5-458F-90EB-A183314F5919}" dt="2025-02-28T12:23:37.691" v="101" actId="47"/>
          <pc:sldLayoutMkLst>
            <pc:docMk/>
            <pc:sldMasterMk cId="0" sldId="2147483648"/>
            <pc:sldLayoutMk cId="2205439855" sldId="2147483670"/>
          </pc:sldLayoutMkLst>
        </pc:sldLayoutChg>
      </pc:sldMasterChg>
    </pc:docChg>
  </pc:docChgLst>
  <pc:docChgLst>
    <pc:chgData name="Line Højland" userId="1fb03687-e116-48c5-907a-0f4cd2722333" providerId="ADAL" clId="{9B6DDD53-5D3E-4A51-BF97-611A74D6EDF7}"/>
    <pc:docChg chg="custSel modSld">
      <pc:chgData name="Line Højland" userId="1fb03687-e116-48c5-907a-0f4cd2722333" providerId="ADAL" clId="{9B6DDD53-5D3E-4A51-BF97-611A74D6EDF7}" dt="2025-03-10T14:58:32.780" v="158" actId="5793"/>
      <pc:docMkLst>
        <pc:docMk/>
      </pc:docMkLst>
      <pc:sldChg chg="modSp">
        <pc:chgData name="Line Højland" userId="1fb03687-e116-48c5-907a-0f4cd2722333" providerId="ADAL" clId="{9B6DDD53-5D3E-4A51-BF97-611A74D6EDF7}" dt="2025-03-10T14:41:48.517" v="56" actId="20577"/>
        <pc:sldMkLst>
          <pc:docMk/>
          <pc:sldMk cId="1598914018" sldId="283"/>
        </pc:sldMkLst>
        <pc:spChg chg="mod">
          <ac:chgData name="Line Højland" userId="1fb03687-e116-48c5-907a-0f4cd2722333" providerId="ADAL" clId="{9B6DDD53-5D3E-4A51-BF97-611A74D6EDF7}" dt="2025-03-10T14:41:48.517" v="56" actId="20577"/>
          <ac:spMkLst>
            <pc:docMk/>
            <pc:sldMk cId="1598914018" sldId="283"/>
            <ac:spMk id="11" creationId="{C3FE465C-ED35-F1F6-8E5F-7B1473CA2D1E}"/>
          </ac:spMkLst>
        </pc:spChg>
      </pc:sldChg>
      <pc:sldChg chg="modSp mod">
        <pc:chgData name="Line Højland" userId="1fb03687-e116-48c5-907a-0f4cd2722333" providerId="ADAL" clId="{9B6DDD53-5D3E-4A51-BF97-611A74D6EDF7}" dt="2025-03-10T14:39:48.667" v="8" actId="14100"/>
        <pc:sldMkLst>
          <pc:docMk/>
          <pc:sldMk cId="2145073390" sldId="501"/>
        </pc:sldMkLst>
        <pc:spChg chg="mod">
          <ac:chgData name="Line Højland" userId="1fb03687-e116-48c5-907a-0f4cd2722333" providerId="ADAL" clId="{9B6DDD53-5D3E-4A51-BF97-611A74D6EDF7}" dt="2025-03-10T14:39:31.378" v="2" actId="1076"/>
          <ac:spMkLst>
            <pc:docMk/>
            <pc:sldMk cId="2145073390" sldId="501"/>
            <ac:spMk id="6" creationId="{6DCB6B92-49C0-7315-7AEF-06CA606FC536}"/>
          </ac:spMkLst>
        </pc:spChg>
        <pc:spChg chg="mod">
          <ac:chgData name="Line Højland" userId="1fb03687-e116-48c5-907a-0f4cd2722333" providerId="ADAL" clId="{9B6DDD53-5D3E-4A51-BF97-611A74D6EDF7}" dt="2025-03-10T14:39:48.667" v="8" actId="14100"/>
          <ac:spMkLst>
            <pc:docMk/>
            <pc:sldMk cId="2145073390" sldId="501"/>
            <ac:spMk id="7" creationId="{80F4705D-854F-D520-2C75-4D534196ED1B}"/>
          </ac:spMkLst>
        </pc:spChg>
      </pc:sldChg>
      <pc:sldChg chg="modSp">
        <pc:chgData name="Line Højland" userId="1fb03687-e116-48c5-907a-0f4cd2722333" providerId="ADAL" clId="{9B6DDD53-5D3E-4A51-BF97-611A74D6EDF7}" dt="2025-03-10T14:42:30.052" v="96" actId="20577"/>
        <pc:sldMkLst>
          <pc:docMk/>
          <pc:sldMk cId="906554775" sldId="885"/>
        </pc:sldMkLst>
        <pc:spChg chg="mod">
          <ac:chgData name="Line Højland" userId="1fb03687-e116-48c5-907a-0f4cd2722333" providerId="ADAL" clId="{9B6DDD53-5D3E-4A51-BF97-611A74D6EDF7}" dt="2025-03-10T14:42:30.052" v="96" actId="20577"/>
          <ac:spMkLst>
            <pc:docMk/>
            <pc:sldMk cId="906554775" sldId="885"/>
            <ac:spMk id="378" creationId="{00000000-0000-0000-0000-000000000000}"/>
          </ac:spMkLst>
        </pc:spChg>
      </pc:sldChg>
      <pc:sldChg chg="modSp mod">
        <pc:chgData name="Line Højland" userId="1fb03687-e116-48c5-907a-0f4cd2722333" providerId="ADAL" clId="{9B6DDD53-5D3E-4A51-BF97-611A74D6EDF7}" dt="2025-03-10T14:50:02.250" v="127" actId="27636"/>
        <pc:sldMkLst>
          <pc:docMk/>
          <pc:sldMk cId="2528159023" sldId="924"/>
        </pc:sldMkLst>
        <pc:spChg chg="mod">
          <ac:chgData name="Line Højland" userId="1fb03687-e116-48c5-907a-0f4cd2722333" providerId="ADAL" clId="{9B6DDD53-5D3E-4A51-BF97-611A74D6EDF7}" dt="2025-03-10T14:50:02.250" v="127" actId="27636"/>
          <ac:spMkLst>
            <pc:docMk/>
            <pc:sldMk cId="2528159023" sldId="924"/>
            <ac:spMk id="308" creationId="{0DAF9CA4-1B0D-6B05-F75E-3D57F8010D6F}"/>
          </ac:spMkLst>
        </pc:spChg>
      </pc:sldChg>
      <pc:sldChg chg="modSp">
        <pc:chgData name="Line Højland" userId="1fb03687-e116-48c5-907a-0f4cd2722333" providerId="ADAL" clId="{9B6DDD53-5D3E-4A51-BF97-611A74D6EDF7}" dt="2025-03-10T14:38:22.789" v="1" actId="20577"/>
        <pc:sldMkLst>
          <pc:docMk/>
          <pc:sldMk cId="3574508993" sldId="937"/>
        </pc:sldMkLst>
        <pc:spChg chg="mod">
          <ac:chgData name="Line Højland" userId="1fb03687-e116-48c5-907a-0f4cd2722333" providerId="ADAL" clId="{9B6DDD53-5D3E-4A51-BF97-611A74D6EDF7}" dt="2025-03-10T14:38:22.789" v="1" actId="20577"/>
          <ac:spMkLst>
            <pc:docMk/>
            <pc:sldMk cId="3574508993" sldId="937"/>
            <ac:spMk id="6" creationId="{9CD4C67C-6D19-E8AF-5134-76761FB90971}"/>
          </ac:spMkLst>
        </pc:spChg>
      </pc:sldChg>
      <pc:sldChg chg="modSp modAnim">
        <pc:chgData name="Line Højland" userId="1fb03687-e116-48c5-907a-0f4cd2722333" providerId="ADAL" clId="{9B6DDD53-5D3E-4A51-BF97-611A74D6EDF7}" dt="2025-03-10T14:58:32.780" v="158" actId="5793"/>
        <pc:sldMkLst>
          <pc:docMk/>
          <pc:sldMk cId="1449474585" sldId="938"/>
        </pc:sldMkLst>
      </pc:sldChg>
    </pc:docChg>
  </pc:docChgLst>
  <pc:docChgLst>
    <pc:chgData name="Fie Lund Thomsen" userId="2102f1c3-8102-4b7c-9833-da7a78b9fe3a" providerId="ADAL" clId="{E9720CA3-F7C6-43E2-AA4F-C37BA7240355}"/>
    <pc:docChg chg="custSel modSld">
      <pc:chgData name="Fie Lund Thomsen" userId="2102f1c3-8102-4b7c-9833-da7a78b9fe3a" providerId="ADAL" clId="{E9720CA3-F7C6-43E2-AA4F-C37BA7240355}" dt="2025-03-11T12:43:44.091" v="125" actId="20577"/>
      <pc:docMkLst>
        <pc:docMk/>
      </pc:docMkLst>
      <pc:sldChg chg="modSp mod">
        <pc:chgData name="Fie Lund Thomsen" userId="2102f1c3-8102-4b7c-9833-da7a78b9fe3a" providerId="ADAL" clId="{E9720CA3-F7C6-43E2-AA4F-C37BA7240355}" dt="2025-03-11T12:05:41.887" v="1" actId="1076"/>
        <pc:sldMkLst>
          <pc:docMk/>
          <pc:sldMk cId="3249328818" sldId="278"/>
        </pc:sldMkLst>
        <pc:spChg chg="mod">
          <ac:chgData name="Fie Lund Thomsen" userId="2102f1c3-8102-4b7c-9833-da7a78b9fe3a" providerId="ADAL" clId="{E9720CA3-F7C6-43E2-AA4F-C37BA7240355}" dt="2025-03-11T12:05:34.992" v="0" actId="20577"/>
          <ac:spMkLst>
            <pc:docMk/>
            <pc:sldMk cId="3249328818" sldId="278"/>
            <ac:spMk id="7" creationId="{D88E5C3A-45A5-3F48-700E-BEE7E87D769D}"/>
          </ac:spMkLst>
        </pc:spChg>
        <pc:picChg chg="mod">
          <ac:chgData name="Fie Lund Thomsen" userId="2102f1c3-8102-4b7c-9833-da7a78b9fe3a" providerId="ADAL" clId="{E9720CA3-F7C6-43E2-AA4F-C37BA7240355}" dt="2025-03-11T12:05:41.887" v="1" actId="1076"/>
          <ac:picMkLst>
            <pc:docMk/>
            <pc:sldMk cId="3249328818" sldId="278"/>
            <ac:picMk id="5" creationId="{6AC2FE81-0164-5B7D-D2D3-4F1185DC0594}"/>
          </ac:picMkLst>
        </pc:picChg>
      </pc:sldChg>
      <pc:sldChg chg="modSp mod">
        <pc:chgData name="Fie Lund Thomsen" userId="2102f1c3-8102-4b7c-9833-da7a78b9fe3a" providerId="ADAL" clId="{E9720CA3-F7C6-43E2-AA4F-C37BA7240355}" dt="2025-03-11T12:17:10.667" v="38" actId="1076"/>
        <pc:sldMkLst>
          <pc:docMk/>
          <pc:sldMk cId="22661485" sldId="280"/>
        </pc:sldMkLst>
        <pc:picChg chg="mod">
          <ac:chgData name="Fie Lund Thomsen" userId="2102f1c3-8102-4b7c-9833-da7a78b9fe3a" providerId="ADAL" clId="{E9720CA3-F7C6-43E2-AA4F-C37BA7240355}" dt="2025-03-11T12:17:10.667" v="38" actId="1076"/>
          <ac:picMkLst>
            <pc:docMk/>
            <pc:sldMk cId="22661485" sldId="280"/>
            <ac:picMk id="5" creationId="{150D97D4-8AFB-4736-F211-EB2AD3E164D4}"/>
          </ac:picMkLst>
        </pc:picChg>
      </pc:sldChg>
      <pc:sldChg chg="modSp mod">
        <pc:chgData name="Fie Lund Thomsen" userId="2102f1c3-8102-4b7c-9833-da7a78b9fe3a" providerId="ADAL" clId="{E9720CA3-F7C6-43E2-AA4F-C37BA7240355}" dt="2025-03-11T12:18:02.646" v="45" actId="255"/>
        <pc:sldMkLst>
          <pc:docMk/>
          <pc:sldMk cId="1598914018" sldId="283"/>
        </pc:sldMkLst>
        <pc:spChg chg="mod">
          <ac:chgData name="Fie Lund Thomsen" userId="2102f1c3-8102-4b7c-9833-da7a78b9fe3a" providerId="ADAL" clId="{E9720CA3-F7C6-43E2-AA4F-C37BA7240355}" dt="2025-03-11T12:18:02.646" v="45" actId="255"/>
          <ac:spMkLst>
            <pc:docMk/>
            <pc:sldMk cId="1598914018" sldId="283"/>
            <ac:spMk id="3" creationId="{D6996F11-70EF-F3A9-B0B9-20BCB1D29F68}"/>
          </ac:spMkLst>
        </pc:spChg>
        <pc:spChg chg="mod">
          <ac:chgData name="Fie Lund Thomsen" userId="2102f1c3-8102-4b7c-9833-da7a78b9fe3a" providerId="ADAL" clId="{E9720CA3-F7C6-43E2-AA4F-C37BA7240355}" dt="2025-03-11T12:17:41.870" v="42" actId="1076"/>
          <ac:spMkLst>
            <pc:docMk/>
            <pc:sldMk cId="1598914018" sldId="283"/>
            <ac:spMk id="4" creationId="{D6D04312-6F0D-775C-A864-4D6C7F0CCA53}"/>
          </ac:spMkLst>
        </pc:spChg>
        <pc:spChg chg="mod">
          <ac:chgData name="Fie Lund Thomsen" userId="2102f1c3-8102-4b7c-9833-da7a78b9fe3a" providerId="ADAL" clId="{E9720CA3-F7C6-43E2-AA4F-C37BA7240355}" dt="2025-03-11T12:17:37.933" v="41" actId="1076"/>
          <ac:spMkLst>
            <pc:docMk/>
            <pc:sldMk cId="1598914018" sldId="283"/>
            <ac:spMk id="9" creationId="{EF8E34B4-BA68-CF28-11DF-542EBF93E577}"/>
          </ac:spMkLst>
        </pc:spChg>
        <pc:spChg chg="mod">
          <ac:chgData name="Fie Lund Thomsen" userId="2102f1c3-8102-4b7c-9833-da7a78b9fe3a" providerId="ADAL" clId="{E9720CA3-F7C6-43E2-AA4F-C37BA7240355}" dt="2025-03-11T12:17:45.528" v="43" actId="1076"/>
          <ac:spMkLst>
            <pc:docMk/>
            <pc:sldMk cId="1598914018" sldId="283"/>
            <ac:spMk id="11" creationId="{C3FE465C-ED35-F1F6-8E5F-7B1473CA2D1E}"/>
          </ac:spMkLst>
        </pc:spChg>
      </pc:sldChg>
      <pc:sldChg chg="addSp delSp modSp mod">
        <pc:chgData name="Fie Lund Thomsen" userId="2102f1c3-8102-4b7c-9833-da7a78b9fe3a" providerId="ADAL" clId="{E9720CA3-F7C6-43E2-AA4F-C37BA7240355}" dt="2025-03-11T12:40:48.401" v="78" actId="255"/>
        <pc:sldMkLst>
          <pc:docMk/>
          <pc:sldMk cId="1330285152" sldId="591"/>
        </pc:sldMkLst>
        <pc:spChg chg="mod">
          <ac:chgData name="Fie Lund Thomsen" userId="2102f1c3-8102-4b7c-9833-da7a78b9fe3a" providerId="ADAL" clId="{E9720CA3-F7C6-43E2-AA4F-C37BA7240355}" dt="2025-03-11T12:40:48.401" v="78" actId="255"/>
          <ac:spMkLst>
            <pc:docMk/>
            <pc:sldMk cId="1330285152" sldId="591"/>
            <ac:spMk id="2" creationId="{EDD26DED-4616-D2BF-971D-EC89991C3A5E}"/>
          </ac:spMkLst>
        </pc:spChg>
        <pc:picChg chg="add mod modCrop">
          <ac:chgData name="Fie Lund Thomsen" userId="2102f1c3-8102-4b7c-9833-da7a78b9fe3a" providerId="ADAL" clId="{E9720CA3-F7C6-43E2-AA4F-C37BA7240355}" dt="2025-03-11T12:20:36.374" v="60" actId="1076"/>
          <ac:picMkLst>
            <pc:docMk/>
            <pc:sldMk cId="1330285152" sldId="591"/>
            <ac:picMk id="5" creationId="{A93C612F-09B3-57FC-B793-1DE7AA8DD2C2}"/>
          </ac:picMkLst>
        </pc:picChg>
        <pc:picChg chg="del">
          <ac:chgData name="Fie Lund Thomsen" userId="2102f1c3-8102-4b7c-9833-da7a78b9fe3a" providerId="ADAL" clId="{E9720CA3-F7C6-43E2-AA4F-C37BA7240355}" dt="2025-03-11T12:20:21.322" v="55" actId="478"/>
          <ac:picMkLst>
            <pc:docMk/>
            <pc:sldMk cId="1330285152" sldId="591"/>
            <ac:picMk id="6" creationId="{268016E0-2B42-6311-D006-E758A932B039}"/>
          </ac:picMkLst>
        </pc:picChg>
      </pc:sldChg>
      <pc:sldChg chg="addSp delSp modSp mod delAnim modAnim">
        <pc:chgData name="Fie Lund Thomsen" userId="2102f1c3-8102-4b7c-9833-da7a78b9fe3a" providerId="ADAL" clId="{E9720CA3-F7C6-43E2-AA4F-C37BA7240355}" dt="2025-03-11T12:40:19.918" v="68" actId="20577"/>
        <pc:sldMkLst>
          <pc:docMk/>
          <pc:sldMk cId="3337401048" sldId="920"/>
        </pc:sldMkLst>
        <pc:spChg chg="mod">
          <ac:chgData name="Fie Lund Thomsen" userId="2102f1c3-8102-4b7c-9833-da7a78b9fe3a" providerId="ADAL" clId="{E9720CA3-F7C6-43E2-AA4F-C37BA7240355}" dt="2025-03-11T12:40:19.918" v="68" actId="20577"/>
          <ac:spMkLst>
            <pc:docMk/>
            <pc:sldMk cId="3337401048" sldId="920"/>
            <ac:spMk id="7" creationId="{2D48CC7E-F504-625E-B2B2-9A8E1E285790}"/>
          </ac:spMkLst>
        </pc:spChg>
        <pc:picChg chg="del">
          <ac:chgData name="Fie Lund Thomsen" userId="2102f1c3-8102-4b7c-9833-da7a78b9fe3a" providerId="ADAL" clId="{E9720CA3-F7C6-43E2-AA4F-C37BA7240355}" dt="2025-03-11T12:07:36.333" v="8" actId="478"/>
          <ac:picMkLst>
            <pc:docMk/>
            <pc:sldMk cId="3337401048" sldId="920"/>
            <ac:picMk id="5" creationId="{9CCC53C0-4045-21C7-286E-04D4DA386FBB}"/>
          </ac:picMkLst>
        </pc:picChg>
        <pc:picChg chg="del">
          <ac:chgData name="Fie Lund Thomsen" userId="2102f1c3-8102-4b7c-9833-da7a78b9fe3a" providerId="ADAL" clId="{E9720CA3-F7C6-43E2-AA4F-C37BA7240355}" dt="2025-03-11T12:19:56.171" v="47" actId="478"/>
          <ac:picMkLst>
            <pc:docMk/>
            <pc:sldMk cId="3337401048" sldId="920"/>
            <ac:picMk id="6" creationId="{EB9991A3-EE8E-2FE5-7D8E-E4047915FB3E}"/>
          </ac:picMkLst>
        </pc:picChg>
        <pc:picChg chg="add mod modCrop">
          <ac:chgData name="Fie Lund Thomsen" userId="2102f1c3-8102-4b7c-9833-da7a78b9fe3a" providerId="ADAL" clId="{E9720CA3-F7C6-43E2-AA4F-C37BA7240355}" dt="2025-03-11T12:07:39.367" v="9" actId="1076"/>
          <ac:picMkLst>
            <pc:docMk/>
            <pc:sldMk cId="3337401048" sldId="920"/>
            <ac:picMk id="8" creationId="{A60FA9B5-ACCB-CB06-8D8F-DDF1C7260375}"/>
          </ac:picMkLst>
        </pc:picChg>
        <pc:picChg chg="add mod">
          <ac:chgData name="Fie Lund Thomsen" userId="2102f1c3-8102-4b7c-9833-da7a78b9fe3a" providerId="ADAL" clId="{E9720CA3-F7C6-43E2-AA4F-C37BA7240355}" dt="2025-03-11T12:20:00.005" v="50" actId="1076"/>
          <ac:picMkLst>
            <pc:docMk/>
            <pc:sldMk cId="3337401048" sldId="920"/>
            <ac:picMk id="10" creationId="{D3DA9DF9-6847-B869-4223-A1C64514AA18}"/>
          </ac:picMkLst>
        </pc:picChg>
      </pc:sldChg>
      <pc:sldChg chg="addSp delSp modSp mod">
        <pc:chgData name="Fie Lund Thomsen" userId="2102f1c3-8102-4b7c-9833-da7a78b9fe3a" providerId="ADAL" clId="{E9720CA3-F7C6-43E2-AA4F-C37BA7240355}" dt="2025-03-11T12:40:56.786" v="80" actId="20577"/>
        <pc:sldMkLst>
          <pc:docMk/>
          <pc:sldMk cId="2528159023" sldId="924"/>
        </pc:sldMkLst>
        <pc:spChg chg="mod">
          <ac:chgData name="Fie Lund Thomsen" userId="2102f1c3-8102-4b7c-9833-da7a78b9fe3a" providerId="ADAL" clId="{E9720CA3-F7C6-43E2-AA4F-C37BA7240355}" dt="2025-03-11T12:40:56.786" v="80" actId="20577"/>
          <ac:spMkLst>
            <pc:docMk/>
            <pc:sldMk cId="2528159023" sldId="924"/>
            <ac:spMk id="308" creationId="{0DAF9CA4-1B0D-6B05-F75E-3D57F8010D6F}"/>
          </ac:spMkLst>
        </pc:spChg>
        <pc:picChg chg="add mod modCrop">
          <ac:chgData name="Fie Lund Thomsen" userId="2102f1c3-8102-4b7c-9833-da7a78b9fe3a" providerId="ADAL" clId="{E9720CA3-F7C6-43E2-AA4F-C37BA7240355}" dt="2025-03-11T12:21:27.663" v="66" actId="1076"/>
          <ac:picMkLst>
            <pc:docMk/>
            <pc:sldMk cId="2528159023" sldId="924"/>
            <ac:picMk id="5" creationId="{8FF3E3DB-FB8C-357A-49BA-4C3C0842FC3C}"/>
          </ac:picMkLst>
        </pc:picChg>
        <pc:picChg chg="del">
          <ac:chgData name="Fie Lund Thomsen" userId="2102f1c3-8102-4b7c-9833-da7a78b9fe3a" providerId="ADAL" clId="{E9720CA3-F7C6-43E2-AA4F-C37BA7240355}" dt="2025-03-11T12:21:22.509" v="65" actId="478"/>
          <ac:picMkLst>
            <pc:docMk/>
            <pc:sldMk cId="2528159023" sldId="924"/>
            <ac:picMk id="311" creationId="{33092541-DDCB-2A71-CBAF-5362646F9BF6}"/>
          </ac:picMkLst>
        </pc:picChg>
      </pc:sldChg>
      <pc:sldChg chg="modSp">
        <pc:chgData name="Fie Lund Thomsen" userId="2102f1c3-8102-4b7c-9833-da7a78b9fe3a" providerId="ADAL" clId="{E9720CA3-F7C6-43E2-AA4F-C37BA7240355}" dt="2025-03-11T12:41:40.428" v="88" actId="20577"/>
        <pc:sldMkLst>
          <pc:docMk/>
          <pc:sldMk cId="3574508993" sldId="937"/>
        </pc:sldMkLst>
        <pc:spChg chg="mod">
          <ac:chgData name="Fie Lund Thomsen" userId="2102f1c3-8102-4b7c-9833-da7a78b9fe3a" providerId="ADAL" clId="{E9720CA3-F7C6-43E2-AA4F-C37BA7240355}" dt="2025-03-11T12:41:40.428" v="88" actId="20577"/>
          <ac:spMkLst>
            <pc:docMk/>
            <pc:sldMk cId="3574508993" sldId="937"/>
            <ac:spMk id="6" creationId="{9CD4C67C-6D19-E8AF-5134-76761FB90971}"/>
          </ac:spMkLst>
        </pc:spChg>
      </pc:sldChg>
      <pc:sldChg chg="modSp mod modAnim">
        <pc:chgData name="Fie Lund Thomsen" userId="2102f1c3-8102-4b7c-9833-da7a78b9fe3a" providerId="ADAL" clId="{E9720CA3-F7C6-43E2-AA4F-C37BA7240355}" dt="2025-03-11T12:43:44.091" v="125" actId="20577"/>
        <pc:sldMkLst>
          <pc:docMk/>
          <pc:sldMk cId="1449474585" sldId="938"/>
        </pc:sldMkLst>
        <pc:spChg chg="mod">
          <ac:chgData name="Fie Lund Thomsen" userId="2102f1c3-8102-4b7c-9833-da7a78b9fe3a" providerId="ADAL" clId="{E9720CA3-F7C6-43E2-AA4F-C37BA7240355}" dt="2025-03-11T12:41:03.603" v="84" actId="20577"/>
          <ac:spMkLst>
            <pc:docMk/>
            <pc:sldMk cId="1449474585" sldId="938"/>
            <ac:spMk id="2" creationId="{5F6BCA2E-8FCF-F74D-F0B2-B6076AD5E955}"/>
          </ac:spMkLst>
        </pc:spChg>
        <pc:spChg chg="mod">
          <ac:chgData name="Fie Lund Thomsen" userId="2102f1c3-8102-4b7c-9833-da7a78b9fe3a" providerId="ADAL" clId="{E9720CA3-F7C6-43E2-AA4F-C37BA7240355}" dt="2025-03-11T12:43:44.091" v="125" actId="20577"/>
          <ac:spMkLst>
            <pc:docMk/>
            <pc:sldMk cId="1449474585" sldId="938"/>
            <ac:spMk id="3" creationId="{A036A48D-8730-14CE-6D42-B800EBAE7552}"/>
          </ac:spMkLst>
        </pc:spChg>
        <pc:spChg chg="mod">
          <ac:chgData name="Fie Lund Thomsen" userId="2102f1c3-8102-4b7c-9833-da7a78b9fe3a" providerId="ADAL" clId="{E9720CA3-F7C6-43E2-AA4F-C37BA7240355}" dt="2025-03-11T12:43:20.722" v="111" actId="20577"/>
          <ac:spMkLst>
            <pc:docMk/>
            <pc:sldMk cId="1449474585" sldId="938"/>
            <ac:spMk id="10" creationId="{9503C51F-87EC-AD77-3F63-C75C9D13A1EC}"/>
          </ac:spMkLst>
        </pc:spChg>
      </pc:sldChg>
      <pc:sldChg chg="modSp mod">
        <pc:chgData name="Fie Lund Thomsen" userId="2102f1c3-8102-4b7c-9833-da7a78b9fe3a" providerId="ADAL" clId="{E9720CA3-F7C6-43E2-AA4F-C37BA7240355}" dt="2025-03-11T12:41:09.148" v="86" actId="20577"/>
        <pc:sldMkLst>
          <pc:docMk/>
          <pc:sldMk cId="670021860" sldId="939"/>
        </pc:sldMkLst>
        <pc:spChg chg="mod">
          <ac:chgData name="Fie Lund Thomsen" userId="2102f1c3-8102-4b7c-9833-da7a78b9fe3a" providerId="ADAL" clId="{E9720CA3-F7C6-43E2-AA4F-C37BA7240355}" dt="2025-03-11T12:41:09.148" v="86" actId="20577"/>
          <ac:spMkLst>
            <pc:docMk/>
            <pc:sldMk cId="670021860" sldId="939"/>
            <ac:spMk id="2" creationId="{25667190-56EA-71FD-B895-CE9B3D77A133}"/>
          </ac:spMkLst>
        </pc:spChg>
      </pc:sldChg>
    </pc:docChg>
  </pc:docChgLst>
  <pc:docChgLst>
    <pc:chgData name="Julie Amanda Jakobsen" userId="9f085193-f489-4ed5-9005-b8d34bb4617f" providerId="ADAL" clId="{C66378F2-DAA4-4CF7-B08B-080EE375C6B3}"/>
    <pc:docChg chg="undo custSel addSld delSld modSld">
      <pc:chgData name="Julie Amanda Jakobsen" userId="9f085193-f489-4ed5-9005-b8d34bb4617f" providerId="ADAL" clId="{C66378F2-DAA4-4CF7-B08B-080EE375C6B3}" dt="2025-03-12T14:42:07.164" v="2748" actId="729"/>
      <pc:docMkLst>
        <pc:docMk/>
      </pc:docMkLst>
      <pc:sldChg chg="addSp delSp modSp del mod">
        <pc:chgData name="Julie Amanda Jakobsen" userId="9f085193-f489-4ed5-9005-b8d34bb4617f" providerId="ADAL" clId="{C66378F2-DAA4-4CF7-B08B-080EE375C6B3}" dt="2025-03-10T09:19:39.710" v="483" actId="2696"/>
        <pc:sldMkLst>
          <pc:docMk/>
          <pc:sldMk cId="2370822010" sldId="278"/>
        </pc:sldMkLst>
      </pc:sldChg>
      <pc:sldChg chg="delSp modSp add del mod">
        <pc:chgData name="Julie Amanda Jakobsen" userId="9f085193-f489-4ed5-9005-b8d34bb4617f" providerId="ADAL" clId="{C66378F2-DAA4-4CF7-B08B-080EE375C6B3}" dt="2025-03-12T14:01:06.155" v="2745" actId="47"/>
        <pc:sldMkLst>
          <pc:docMk/>
          <pc:sldMk cId="3249328818" sldId="278"/>
        </pc:sldMkLst>
        <pc:spChg chg="mod">
          <ac:chgData name="Julie Amanda Jakobsen" userId="9f085193-f489-4ed5-9005-b8d34bb4617f" providerId="ADAL" clId="{C66378F2-DAA4-4CF7-B08B-080EE375C6B3}" dt="2025-03-11T17:43:00.987" v="2540" actId="6549"/>
          <ac:spMkLst>
            <pc:docMk/>
            <pc:sldMk cId="3249328818" sldId="278"/>
            <ac:spMk id="7" creationId="{D88E5C3A-45A5-3F48-700E-BEE7E87D769D}"/>
          </ac:spMkLst>
        </pc:spChg>
        <pc:picChg chg="del">
          <ac:chgData name="Julie Amanda Jakobsen" userId="9f085193-f489-4ed5-9005-b8d34bb4617f" providerId="ADAL" clId="{C66378F2-DAA4-4CF7-B08B-080EE375C6B3}" dt="2025-03-12T14:00:13.666" v="2738" actId="21"/>
          <ac:picMkLst>
            <pc:docMk/>
            <pc:sldMk cId="3249328818" sldId="278"/>
            <ac:picMk id="5" creationId="{6AC2FE81-0164-5B7D-D2D3-4F1185DC0594}"/>
          </ac:picMkLst>
        </pc:picChg>
      </pc:sldChg>
      <pc:sldChg chg="addSp modSp mod">
        <pc:chgData name="Julie Amanda Jakobsen" userId="9f085193-f489-4ed5-9005-b8d34bb4617f" providerId="ADAL" clId="{C66378F2-DAA4-4CF7-B08B-080EE375C6B3}" dt="2025-03-12T13:11:29.800" v="2675" actId="20577"/>
        <pc:sldMkLst>
          <pc:docMk/>
          <pc:sldMk cId="22661485" sldId="280"/>
        </pc:sldMkLst>
        <pc:spChg chg="mod">
          <ac:chgData name="Julie Amanda Jakobsen" userId="9f085193-f489-4ed5-9005-b8d34bb4617f" providerId="ADAL" clId="{C66378F2-DAA4-4CF7-B08B-080EE375C6B3}" dt="2025-03-12T13:11:29.800" v="2675" actId="20577"/>
          <ac:spMkLst>
            <pc:docMk/>
            <pc:sldMk cId="22661485" sldId="280"/>
            <ac:spMk id="11" creationId="{A4487F7B-C149-5FEA-C620-4184EF586989}"/>
          </ac:spMkLst>
        </pc:spChg>
        <pc:picChg chg="add mod">
          <ac:chgData name="Julie Amanda Jakobsen" userId="9f085193-f489-4ed5-9005-b8d34bb4617f" providerId="ADAL" clId="{C66378F2-DAA4-4CF7-B08B-080EE375C6B3}" dt="2025-03-10T09:46:04.523" v="1419" actId="1076"/>
          <ac:picMkLst>
            <pc:docMk/>
            <pc:sldMk cId="22661485" sldId="280"/>
            <ac:picMk id="5" creationId="{150D97D4-8AFB-4736-F211-EB2AD3E164D4}"/>
          </ac:picMkLst>
        </pc:picChg>
        <pc:picChg chg="mod">
          <ac:chgData name="Julie Amanda Jakobsen" userId="9f085193-f489-4ed5-9005-b8d34bb4617f" providerId="ADAL" clId="{C66378F2-DAA4-4CF7-B08B-080EE375C6B3}" dt="2025-03-10T09:45:43.387" v="1415" actId="1076"/>
          <ac:picMkLst>
            <pc:docMk/>
            <pc:sldMk cId="22661485" sldId="280"/>
            <ac:picMk id="10" creationId="{03348D9F-8B31-381C-ED07-041B038944CD}"/>
          </ac:picMkLst>
        </pc:picChg>
      </pc:sldChg>
      <pc:sldChg chg="addSp delSp modSp mod modAnim">
        <pc:chgData name="Julie Amanda Jakobsen" userId="9f085193-f489-4ed5-9005-b8d34bb4617f" providerId="ADAL" clId="{C66378F2-DAA4-4CF7-B08B-080EE375C6B3}" dt="2025-03-11T17:41:02.999" v="2519"/>
        <pc:sldMkLst>
          <pc:docMk/>
          <pc:sldMk cId="1598914018" sldId="283"/>
        </pc:sldMkLst>
        <pc:spChg chg="mod">
          <ac:chgData name="Julie Amanda Jakobsen" userId="9f085193-f489-4ed5-9005-b8d34bb4617f" providerId="ADAL" clId="{C66378F2-DAA4-4CF7-B08B-080EE375C6B3}" dt="2025-03-11T08:48:03.645" v="1642" actId="20577"/>
          <ac:spMkLst>
            <pc:docMk/>
            <pc:sldMk cId="1598914018" sldId="283"/>
            <ac:spMk id="2" creationId="{F2F4E812-9400-5AE9-0D5A-BE7AEF59EAC3}"/>
          </ac:spMkLst>
        </pc:spChg>
        <pc:spChg chg="mod">
          <ac:chgData name="Julie Amanda Jakobsen" userId="9f085193-f489-4ed5-9005-b8d34bb4617f" providerId="ADAL" clId="{C66378F2-DAA4-4CF7-B08B-080EE375C6B3}" dt="2025-03-11T08:49:06.080" v="1654" actId="20577"/>
          <ac:spMkLst>
            <pc:docMk/>
            <pc:sldMk cId="1598914018" sldId="283"/>
            <ac:spMk id="3" creationId="{D6996F11-70EF-F3A9-B0B9-20BCB1D29F68}"/>
          </ac:spMkLst>
        </pc:spChg>
        <pc:spChg chg="mod">
          <ac:chgData name="Julie Amanda Jakobsen" userId="9f085193-f489-4ed5-9005-b8d34bb4617f" providerId="ADAL" clId="{C66378F2-DAA4-4CF7-B08B-080EE375C6B3}" dt="2025-03-10T09:29:30.949" v="1126" actId="1036"/>
          <ac:spMkLst>
            <pc:docMk/>
            <pc:sldMk cId="1598914018" sldId="283"/>
            <ac:spMk id="4" creationId="{D6D04312-6F0D-775C-A864-4D6C7F0CCA53}"/>
          </ac:spMkLst>
        </pc:spChg>
        <pc:spChg chg="mod">
          <ac:chgData name="Julie Amanda Jakobsen" userId="9f085193-f489-4ed5-9005-b8d34bb4617f" providerId="ADAL" clId="{C66378F2-DAA4-4CF7-B08B-080EE375C6B3}" dt="2025-03-11T08:48:41.008" v="1648" actId="27636"/>
          <ac:spMkLst>
            <pc:docMk/>
            <pc:sldMk cId="1598914018" sldId="283"/>
            <ac:spMk id="9" creationId="{EF8E34B4-BA68-CF28-11DF-542EBF93E577}"/>
          </ac:spMkLst>
        </pc:spChg>
        <pc:spChg chg="mod">
          <ac:chgData name="Julie Amanda Jakobsen" userId="9f085193-f489-4ed5-9005-b8d34bb4617f" providerId="ADAL" clId="{C66378F2-DAA4-4CF7-B08B-080EE375C6B3}" dt="2025-03-11T08:48:44.852" v="1650" actId="27636"/>
          <ac:spMkLst>
            <pc:docMk/>
            <pc:sldMk cId="1598914018" sldId="283"/>
            <ac:spMk id="11" creationId="{C3FE465C-ED35-F1F6-8E5F-7B1473CA2D1E}"/>
          </ac:spMkLst>
        </pc:spChg>
        <pc:picChg chg="mod">
          <ac:chgData name="Julie Amanda Jakobsen" userId="9f085193-f489-4ed5-9005-b8d34bb4617f" providerId="ADAL" clId="{C66378F2-DAA4-4CF7-B08B-080EE375C6B3}" dt="2025-03-10T09:47:25.627" v="1425" actId="1076"/>
          <ac:picMkLst>
            <pc:docMk/>
            <pc:sldMk cId="1598914018" sldId="283"/>
            <ac:picMk id="19" creationId="{7AE5D574-BB44-A009-C86E-2C2398CF6107}"/>
          </ac:picMkLst>
        </pc:picChg>
        <pc:picChg chg="mod">
          <ac:chgData name="Julie Amanda Jakobsen" userId="9f085193-f489-4ed5-9005-b8d34bb4617f" providerId="ADAL" clId="{C66378F2-DAA4-4CF7-B08B-080EE375C6B3}" dt="2025-03-10T09:47:29.693" v="1426" actId="1076"/>
          <ac:picMkLst>
            <pc:docMk/>
            <pc:sldMk cId="1598914018" sldId="283"/>
            <ac:picMk id="21" creationId="{98C2F084-3B4E-396B-8800-252FDF380848}"/>
          </ac:picMkLst>
        </pc:picChg>
      </pc:sldChg>
      <pc:sldChg chg="del">
        <pc:chgData name="Julie Amanda Jakobsen" userId="9f085193-f489-4ed5-9005-b8d34bb4617f" providerId="ADAL" clId="{C66378F2-DAA4-4CF7-B08B-080EE375C6B3}" dt="2025-03-10T09:45:26.682" v="1411" actId="47"/>
        <pc:sldMkLst>
          <pc:docMk/>
          <pc:sldMk cId="1204270414" sldId="433"/>
        </pc:sldMkLst>
      </pc:sldChg>
      <pc:sldChg chg="add del">
        <pc:chgData name="Julie Amanda Jakobsen" userId="9f085193-f489-4ed5-9005-b8d34bb4617f" providerId="ADAL" clId="{C66378F2-DAA4-4CF7-B08B-080EE375C6B3}" dt="2025-03-10T10:19:35.263" v="1431" actId="2696"/>
        <pc:sldMkLst>
          <pc:docMk/>
          <pc:sldMk cId="1209407279" sldId="501"/>
        </pc:sldMkLst>
      </pc:sldChg>
      <pc:sldChg chg="del">
        <pc:chgData name="Julie Amanda Jakobsen" userId="9f085193-f489-4ed5-9005-b8d34bb4617f" providerId="ADAL" clId="{C66378F2-DAA4-4CF7-B08B-080EE375C6B3}" dt="2025-03-10T10:18:15.067" v="1429" actId="2696"/>
        <pc:sldMkLst>
          <pc:docMk/>
          <pc:sldMk cId="1751688026" sldId="501"/>
        </pc:sldMkLst>
      </pc:sldChg>
      <pc:sldChg chg="modSp add modAnim">
        <pc:chgData name="Julie Amanda Jakobsen" userId="9f085193-f489-4ed5-9005-b8d34bb4617f" providerId="ADAL" clId="{C66378F2-DAA4-4CF7-B08B-080EE375C6B3}" dt="2025-03-11T17:39:28.653" v="2511"/>
        <pc:sldMkLst>
          <pc:docMk/>
          <pc:sldMk cId="2145073390" sldId="501"/>
        </pc:sldMkLst>
        <pc:spChg chg="mod">
          <ac:chgData name="Julie Amanda Jakobsen" userId="9f085193-f489-4ed5-9005-b8d34bb4617f" providerId="ADAL" clId="{C66378F2-DAA4-4CF7-B08B-080EE375C6B3}" dt="2025-03-11T17:39:04.277" v="2510" actId="122"/>
          <ac:spMkLst>
            <pc:docMk/>
            <pc:sldMk cId="2145073390" sldId="501"/>
            <ac:spMk id="6" creationId="{6DCB6B92-49C0-7315-7AEF-06CA606FC536}"/>
          </ac:spMkLst>
        </pc:spChg>
        <pc:spChg chg="mod">
          <ac:chgData name="Julie Amanda Jakobsen" userId="9f085193-f489-4ed5-9005-b8d34bb4617f" providerId="ADAL" clId="{C66378F2-DAA4-4CF7-B08B-080EE375C6B3}" dt="2025-03-11T17:38:59.047" v="2509" actId="122"/>
          <ac:spMkLst>
            <pc:docMk/>
            <pc:sldMk cId="2145073390" sldId="501"/>
            <ac:spMk id="7" creationId="{80F4705D-854F-D520-2C75-4D534196ED1B}"/>
          </ac:spMkLst>
        </pc:spChg>
      </pc:sldChg>
      <pc:sldChg chg="addSp delSp modSp mod modAnim">
        <pc:chgData name="Julie Amanda Jakobsen" userId="9f085193-f489-4ed5-9005-b8d34bb4617f" providerId="ADAL" clId="{C66378F2-DAA4-4CF7-B08B-080EE375C6B3}" dt="2025-03-12T14:00:58.975" v="2744" actId="14100"/>
        <pc:sldMkLst>
          <pc:docMk/>
          <pc:sldMk cId="1330285152" sldId="591"/>
        </pc:sldMkLst>
        <pc:spChg chg="mod">
          <ac:chgData name="Julie Amanda Jakobsen" userId="9f085193-f489-4ed5-9005-b8d34bb4617f" providerId="ADAL" clId="{C66378F2-DAA4-4CF7-B08B-080EE375C6B3}" dt="2025-03-11T10:54:07.485" v="2121" actId="1076"/>
          <ac:spMkLst>
            <pc:docMk/>
            <pc:sldMk cId="1330285152" sldId="591"/>
            <ac:spMk id="2" creationId="{EDD26DED-4616-D2BF-971D-EC89991C3A5E}"/>
          </ac:spMkLst>
        </pc:spChg>
        <pc:picChg chg="add mod modCrop">
          <ac:chgData name="Julie Amanda Jakobsen" userId="9f085193-f489-4ed5-9005-b8d34bb4617f" providerId="ADAL" clId="{C66378F2-DAA4-4CF7-B08B-080EE375C6B3}" dt="2025-03-12T14:00:58.975" v="2744" actId="14100"/>
          <ac:picMkLst>
            <pc:docMk/>
            <pc:sldMk cId="1330285152" sldId="591"/>
            <ac:picMk id="4" creationId="{6AC2FE81-0164-5B7D-D2D3-4F1185DC0594}"/>
          </ac:picMkLst>
        </pc:picChg>
        <pc:picChg chg="del">
          <ac:chgData name="Julie Amanda Jakobsen" userId="9f085193-f489-4ed5-9005-b8d34bb4617f" providerId="ADAL" clId="{C66378F2-DAA4-4CF7-B08B-080EE375C6B3}" dt="2025-03-12T13:59:45.496" v="2734" actId="21"/>
          <ac:picMkLst>
            <pc:docMk/>
            <pc:sldMk cId="1330285152" sldId="591"/>
            <ac:picMk id="5" creationId="{A93C612F-09B3-57FC-B793-1DE7AA8DD2C2}"/>
          </ac:picMkLst>
        </pc:picChg>
      </pc:sldChg>
      <pc:sldChg chg="modAnim">
        <pc:chgData name="Julie Amanda Jakobsen" userId="9f085193-f489-4ed5-9005-b8d34bb4617f" providerId="ADAL" clId="{C66378F2-DAA4-4CF7-B08B-080EE375C6B3}" dt="2025-03-10T09:47:52.711" v="1428"/>
        <pc:sldMkLst>
          <pc:docMk/>
          <pc:sldMk cId="906554775" sldId="885"/>
        </pc:sldMkLst>
      </pc:sldChg>
      <pc:sldChg chg="del">
        <pc:chgData name="Julie Amanda Jakobsen" userId="9f085193-f489-4ed5-9005-b8d34bb4617f" providerId="ADAL" clId="{C66378F2-DAA4-4CF7-B08B-080EE375C6B3}" dt="2025-03-10T10:18:15.067" v="1429" actId="2696"/>
        <pc:sldMkLst>
          <pc:docMk/>
          <pc:sldMk cId="248041782" sldId="911"/>
        </pc:sldMkLst>
      </pc:sldChg>
      <pc:sldChg chg="add">
        <pc:chgData name="Julie Amanda Jakobsen" userId="9f085193-f489-4ed5-9005-b8d34bb4617f" providerId="ADAL" clId="{C66378F2-DAA4-4CF7-B08B-080EE375C6B3}" dt="2025-03-10T10:19:39.161" v="1432"/>
        <pc:sldMkLst>
          <pc:docMk/>
          <pc:sldMk cId="699258814" sldId="911"/>
        </pc:sldMkLst>
      </pc:sldChg>
      <pc:sldChg chg="add del">
        <pc:chgData name="Julie Amanda Jakobsen" userId="9f085193-f489-4ed5-9005-b8d34bb4617f" providerId="ADAL" clId="{C66378F2-DAA4-4CF7-B08B-080EE375C6B3}" dt="2025-03-10T10:19:35.263" v="1431" actId="2696"/>
        <pc:sldMkLst>
          <pc:docMk/>
          <pc:sldMk cId="779964188" sldId="911"/>
        </pc:sldMkLst>
      </pc:sldChg>
      <pc:sldChg chg="addSp delSp modSp mod delAnim modAnim">
        <pc:chgData name="Julie Amanda Jakobsen" userId="9f085193-f489-4ed5-9005-b8d34bb4617f" providerId="ADAL" clId="{C66378F2-DAA4-4CF7-B08B-080EE375C6B3}" dt="2025-03-12T14:02:08.169" v="2747"/>
        <pc:sldMkLst>
          <pc:docMk/>
          <pc:sldMk cId="3337401048" sldId="920"/>
        </pc:sldMkLst>
        <pc:picChg chg="mod">
          <ac:chgData name="Julie Amanda Jakobsen" userId="9f085193-f489-4ed5-9005-b8d34bb4617f" providerId="ADAL" clId="{C66378F2-DAA4-4CF7-B08B-080EE375C6B3}" dt="2025-03-11T10:18:07.104" v="1686" actId="1076"/>
          <ac:picMkLst>
            <pc:docMk/>
            <pc:sldMk cId="3337401048" sldId="920"/>
            <ac:picMk id="5" creationId="{9CCC53C0-4045-21C7-286E-04D4DA386FBB}"/>
          </ac:picMkLst>
        </pc:picChg>
        <pc:picChg chg="add mod">
          <ac:chgData name="Julie Amanda Jakobsen" userId="9f085193-f489-4ed5-9005-b8d34bb4617f" providerId="ADAL" clId="{C66378F2-DAA4-4CF7-B08B-080EE375C6B3}" dt="2025-03-12T14:00:05.908" v="2737" actId="1076"/>
          <ac:picMkLst>
            <pc:docMk/>
            <pc:sldMk cId="3337401048" sldId="920"/>
            <ac:picMk id="5" creationId="{A93C612F-09B3-57FC-B793-1DE7AA8DD2C2}"/>
          </ac:picMkLst>
        </pc:picChg>
        <pc:picChg chg="mod">
          <ac:chgData name="Julie Amanda Jakobsen" userId="9f085193-f489-4ed5-9005-b8d34bb4617f" providerId="ADAL" clId="{C66378F2-DAA4-4CF7-B08B-080EE375C6B3}" dt="2025-03-11T10:18:09.374" v="1687" actId="1076"/>
          <ac:picMkLst>
            <pc:docMk/>
            <pc:sldMk cId="3337401048" sldId="920"/>
            <ac:picMk id="6" creationId="{EB9991A3-EE8E-2FE5-7D8E-E4047915FB3E}"/>
          </ac:picMkLst>
        </pc:picChg>
        <pc:picChg chg="del">
          <ac:chgData name="Julie Amanda Jakobsen" userId="9f085193-f489-4ed5-9005-b8d34bb4617f" providerId="ADAL" clId="{C66378F2-DAA4-4CF7-B08B-080EE375C6B3}" dt="2025-03-12T13:59:39.620" v="2733" actId="478"/>
          <ac:picMkLst>
            <pc:docMk/>
            <pc:sldMk cId="3337401048" sldId="920"/>
            <ac:picMk id="10" creationId="{D3DA9DF9-6847-B869-4223-A1C64514AA18}"/>
          </ac:picMkLst>
        </pc:picChg>
      </pc:sldChg>
      <pc:sldChg chg="modSp mod modTransition modAnim">
        <pc:chgData name="Julie Amanda Jakobsen" userId="9f085193-f489-4ed5-9005-b8d34bb4617f" providerId="ADAL" clId="{C66378F2-DAA4-4CF7-B08B-080EE375C6B3}" dt="2025-03-12T14:01:24.337" v="2746" actId="20577"/>
        <pc:sldMkLst>
          <pc:docMk/>
          <pc:sldMk cId="2528159023" sldId="924"/>
        </pc:sldMkLst>
        <pc:spChg chg="mod">
          <ac:chgData name="Julie Amanda Jakobsen" userId="9f085193-f489-4ed5-9005-b8d34bb4617f" providerId="ADAL" clId="{C66378F2-DAA4-4CF7-B08B-080EE375C6B3}" dt="2025-03-11T10:55:07.457" v="2125" actId="6549"/>
          <ac:spMkLst>
            <pc:docMk/>
            <pc:sldMk cId="2528159023" sldId="924"/>
            <ac:spMk id="306" creationId="{B28C8BD6-D717-7C88-A187-6474E32ADD06}"/>
          </ac:spMkLst>
        </pc:spChg>
        <pc:spChg chg="mod">
          <ac:chgData name="Julie Amanda Jakobsen" userId="9f085193-f489-4ed5-9005-b8d34bb4617f" providerId="ADAL" clId="{C66378F2-DAA4-4CF7-B08B-080EE375C6B3}" dt="2025-03-12T14:01:24.337" v="2746" actId="20577"/>
          <ac:spMkLst>
            <pc:docMk/>
            <pc:sldMk cId="2528159023" sldId="924"/>
            <ac:spMk id="308" creationId="{0DAF9CA4-1B0D-6B05-F75E-3D57F8010D6F}"/>
          </ac:spMkLst>
        </pc:spChg>
      </pc:sldChg>
      <pc:sldChg chg="modAnim">
        <pc:chgData name="Julie Amanda Jakobsen" userId="9f085193-f489-4ed5-9005-b8d34bb4617f" providerId="ADAL" clId="{C66378F2-DAA4-4CF7-B08B-080EE375C6B3}" dt="2025-03-10T09:20:24.586" v="490"/>
        <pc:sldMkLst>
          <pc:docMk/>
          <pc:sldMk cId="1340471040" sldId="932"/>
        </pc:sldMkLst>
      </pc:sldChg>
      <pc:sldChg chg="modSp mod modAnim">
        <pc:chgData name="Julie Amanda Jakobsen" userId="9f085193-f489-4ed5-9005-b8d34bb4617f" providerId="ADAL" clId="{C66378F2-DAA4-4CF7-B08B-080EE375C6B3}" dt="2025-03-10T10:21:43.825" v="1576"/>
        <pc:sldMkLst>
          <pc:docMk/>
          <pc:sldMk cId="3574508993" sldId="937"/>
        </pc:sldMkLst>
        <pc:spChg chg="mod">
          <ac:chgData name="Julie Amanda Jakobsen" userId="9f085193-f489-4ed5-9005-b8d34bb4617f" providerId="ADAL" clId="{C66378F2-DAA4-4CF7-B08B-080EE375C6B3}" dt="2025-03-10T10:21:23.280" v="1532" actId="20577"/>
          <ac:spMkLst>
            <pc:docMk/>
            <pc:sldMk cId="3574508993" sldId="937"/>
            <ac:spMk id="6" creationId="{9CD4C67C-6D19-E8AF-5134-76761FB90971}"/>
          </ac:spMkLst>
        </pc:spChg>
        <pc:picChg chg="mod">
          <ac:chgData name="Julie Amanda Jakobsen" userId="9f085193-f489-4ed5-9005-b8d34bb4617f" providerId="ADAL" clId="{C66378F2-DAA4-4CF7-B08B-080EE375C6B3}" dt="2025-03-10T10:21:33.031" v="1574" actId="1038"/>
          <ac:picMkLst>
            <pc:docMk/>
            <pc:sldMk cId="3574508993" sldId="937"/>
            <ac:picMk id="3" creationId="{667DEE65-152C-FE3C-2FA8-70F4D68D603F}"/>
          </ac:picMkLst>
        </pc:picChg>
      </pc:sldChg>
      <pc:sldChg chg="delSp modSp del mod delAnim modAnim">
        <pc:chgData name="Julie Amanda Jakobsen" userId="9f085193-f489-4ed5-9005-b8d34bb4617f" providerId="ADAL" clId="{C66378F2-DAA4-4CF7-B08B-080EE375C6B3}" dt="2025-03-12T13:57:52.471" v="2731" actId="2696"/>
        <pc:sldMkLst>
          <pc:docMk/>
          <pc:sldMk cId="1449474585" sldId="938"/>
        </pc:sldMkLst>
        <pc:spChg chg="mod">
          <ac:chgData name="Julie Amanda Jakobsen" userId="9f085193-f489-4ed5-9005-b8d34bb4617f" providerId="ADAL" clId="{C66378F2-DAA4-4CF7-B08B-080EE375C6B3}" dt="2025-03-11T09:04:21.193" v="1685" actId="20577"/>
          <ac:spMkLst>
            <pc:docMk/>
            <pc:sldMk cId="1449474585" sldId="938"/>
            <ac:spMk id="2" creationId="{5F6BCA2E-8FCF-F74D-F0B2-B6076AD5E955}"/>
          </ac:spMkLst>
        </pc:spChg>
        <pc:spChg chg="mod">
          <ac:chgData name="Julie Amanda Jakobsen" userId="9f085193-f489-4ed5-9005-b8d34bb4617f" providerId="ADAL" clId="{C66378F2-DAA4-4CF7-B08B-080EE375C6B3}" dt="2025-03-11T10:58:21.684" v="2141" actId="20577"/>
          <ac:spMkLst>
            <pc:docMk/>
            <pc:sldMk cId="1449474585" sldId="938"/>
            <ac:spMk id="3" creationId="{A036A48D-8730-14CE-6D42-B800EBAE7552}"/>
          </ac:spMkLst>
        </pc:spChg>
        <pc:spChg chg="mod">
          <ac:chgData name="Julie Amanda Jakobsen" userId="9f085193-f489-4ed5-9005-b8d34bb4617f" providerId="ADAL" clId="{C66378F2-DAA4-4CF7-B08B-080EE375C6B3}" dt="2025-03-11T10:57:03.084" v="2132" actId="1076"/>
          <ac:spMkLst>
            <pc:docMk/>
            <pc:sldMk cId="1449474585" sldId="938"/>
            <ac:spMk id="4" creationId="{4DE7720F-3708-A7B8-7D3B-54753A464E65}"/>
          </ac:spMkLst>
        </pc:spChg>
        <pc:spChg chg="del mod">
          <ac:chgData name="Julie Amanda Jakobsen" userId="9f085193-f489-4ed5-9005-b8d34bb4617f" providerId="ADAL" clId="{C66378F2-DAA4-4CF7-B08B-080EE375C6B3}" dt="2025-03-11T09:03:08.135" v="1655" actId="478"/>
          <ac:spMkLst>
            <pc:docMk/>
            <pc:sldMk cId="1449474585" sldId="938"/>
            <ac:spMk id="9" creationId="{5B1A5260-9EE6-DA71-3580-4BAB74C1AFD1}"/>
          </ac:spMkLst>
        </pc:spChg>
        <pc:spChg chg="mod">
          <ac:chgData name="Julie Amanda Jakobsen" userId="9f085193-f489-4ed5-9005-b8d34bb4617f" providerId="ADAL" clId="{C66378F2-DAA4-4CF7-B08B-080EE375C6B3}" dt="2025-03-11T10:58:23.055" v="2142" actId="20577"/>
          <ac:spMkLst>
            <pc:docMk/>
            <pc:sldMk cId="1449474585" sldId="938"/>
            <ac:spMk id="10" creationId="{9503C51F-87EC-AD77-3F63-C75C9D13A1EC}"/>
          </ac:spMkLst>
        </pc:spChg>
        <pc:picChg chg="del mod">
          <ac:chgData name="Julie Amanda Jakobsen" userId="9f085193-f489-4ed5-9005-b8d34bb4617f" providerId="ADAL" clId="{C66378F2-DAA4-4CF7-B08B-080EE375C6B3}" dt="2025-03-11T09:03:24.596" v="1656" actId="478"/>
          <ac:picMkLst>
            <pc:docMk/>
            <pc:sldMk cId="1449474585" sldId="938"/>
            <ac:picMk id="18" creationId="{C9655D23-37E1-A889-72CE-36B3AFFE489D}"/>
          </ac:picMkLst>
        </pc:picChg>
        <pc:picChg chg="mod">
          <ac:chgData name="Julie Amanda Jakobsen" userId="9f085193-f489-4ed5-9005-b8d34bb4617f" providerId="ADAL" clId="{C66378F2-DAA4-4CF7-B08B-080EE375C6B3}" dt="2025-03-11T09:04:04.163" v="1660" actId="1076"/>
          <ac:picMkLst>
            <pc:docMk/>
            <pc:sldMk cId="1449474585" sldId="938"/>
            <ac:picMk id="22" creationId="{0431039A-B31E-683A-8310-C28044A85AF9}"/>
          </ac:picMkLst>
        </pc:picChg>
        <pc:picChg chg="mod">
          <ac:chgData name="Julie Amanda Jakobsen" userId="9f085193-f489-4ed5-9005-b8d34bb4617f" providerId="ADAL" clId="{C66378F2-DAA4-4CF7-B08B-080EE375C6B3}" dt="2025-03-11T09:04:00.471" v="1659" actId="1076"/>
          <ac:picMkLst>
            <pc:docMk/>
            <pc:sldMk cId="1449474585" sldId="938"/>
            <ac:picMk id="24" creationId="{53311D1D-4047-89CB-BA07-53B3854BA3BF}"/>
          </ac:picMkLst>
        </pc:picChg>
        <pc:picChg chg="mod">
          <ac:chgData name="Julie Amanda Jakobsen" userId="9f085193-f489-4ed5-9005-b8d34bb4617f" providerId="ADAL" clId="{C66378F2-DAA4-4CF7-B08B-080EE375C6B3}" dt="2025-03-11T09:04:00.471" v="1659" actId="1076"/>
          <ac:picMkLst>
            <pc:docMk/>
            <pc:sldMk cId="1449474585" sldId="938"/>
            <ac:picMk id="26" creationId="{F14249B3-EE90-298A-3343-2D98626E8476}"/>
          </ac:picMkLst>
        </pc:picChg>
      </pc:sldChg>
      <pc:sldChg chg="add mod modShow">
        <pc:chgData name="Julie Amanda Jakobsen" userId="9f085193-f489-4ed5-9005-b8d34bb4617f" providerId="ADAL" clId="{C66378F2-DAA4-4CF7-B08B-080EE375C6B3}" dt="2025-03-12T14:42:07.164" v="2748" actId="729"/>
        <pc:sldMkLst>
          <pc:docMk/>
          <pc:sldMk cId="1500415254" sldId="938"/>
        </pc:sldMkLst>
      </pc:sldChg>
      <pc:sldChg chg="add del">
        <pc:chgData name="Julie Amanda Jakobsen" userId="9f085193-f489-4ed5-9005-b8d34bb4617f" providerId="ADAL" clId="{C66378F2-DAA4-4CF7-B08B-080EE375C6B3}" dt="2025-03-10T09:36:32.431" v="1173" actId="47"/>
        <pc:sldMkLst>
          <pc:docMk/>
          <pc:sldMk cId="379249187" sldId="939"/>
        </pc:sldMkLst>
      </pc:sldChg>
      <pc:sldChg chg="addSp delSp modSp add mod delAnim modAnim">
        <pc:chgData name="Julie Amanda Jakobsen" userId="9f085193-f489-4ed5-9005-b8d34bb4617f" providerId="ADAL" clId="{C66378F2-DAA4-4CF7-B08B-080EE375C6B3}" dt="2025-03-12T13:21:08.783" v="2730" actId="20577"/>
        <pc:sldMkLst>
          <pc:docMk/>
          <pc:sldMk cId="670021860" sldId="939"/>
        </pc:sldMkLst>
        <pc:spChg chg="mod">
          <ac:chgData name="Julie Amanda Jakobsen" userId="9f085193-f489-4ed5-9005-b8d34bb4617f" providerId="ADAL" clId="{C66378F2-DAA4-4CF7-B08B-080EE375C6B3}" dt="2025-03-11T17:34:27.547" v="2423" actId="20577"/>
          <ac:spMkLst>
            <pc:docMk/>
            <pc:sldMk cId="670021860" sldId="939"/>
            <ac:spMk id="2" creationId="{25667190-56EA-71FD-B895-CE9B3D77A133}"/>
          </ac:spMkLst>
        </pc:spChg>
        <pc:spChg chg="mod">
          <ac:chgData name="Julie Amanda Jakobsen" userId="9f085193-f489-4ed5-9005-b8d34bb4617f" providerId="ADAL" clId="{C66378F2-DAA4-4CF7-B08B-080EE375C6B3}" dt="2025-03-12T13:21:08.783" v="2730" actId="20577"/>
          <ac:spMkLst>
            <pc:docMk/>
            <pc:sldMk cId="670021860" sldId="939"/>
            <ac:spMk id="3" creationId="{DE6F1416-7658-BEA6-3DDF-9E4290E59344}"/>
          </ac:spMkLst>
        </pc:spChg>
        <pc:spChg chg="add del mod">
          <ac:chgData name="Julie Amanda Jakobsen" userId="9f085193-f489-4ed5-9005-b8d34bb4617f" providerId="ADAL" clId="{C66378F2-DAA4-4CF7-B08B-080EE375C6B3}" dt="2025-03-11T17:35:47.738" v="2499" actId="14100"/>
          <ac:spMkLst>
            <pc:docMk/>
            <pc:sldMk cId="670021860" sldId="939"/>
            <ac:spMk id="4" creationId="{E65438F7-0F5B-F232-C7A0-A2A52C0C178C}"/>
          </ac:spMkLst>
        </pc:spChg>
        <pc:spChg chg="del mod">
          <ac:chgData name="Julie Amanda Jakobsen" userId="9f085193-f489-4ed5-9005-b8d34bb4617f" providerId="ADAL" clId="{C66378F2-DAA4-4CF7-B08B-080EE375C6B3}" dt="2025-03-11T10:29:14.530" v="2050" actId="478"/>
          <ac:spMkLst>
            <pc:docMk/>
            <pc:sldMk cId="670021860" sldId="939"/>
            <ac:spMk id="10" creationId="{2D4772CF-9CBE-F310-6D9B-A41A6FB56F7C}"/>
          </ac:spMkLst>
        </pc:spChg>
        <pc:picChg chg="del">
          <ac:chgData name="Julie Amanda Jakobsen" userId="9f085193-f489-4ed5-9005-b8d34bb4617f" providerId="ADAL" clId="{C66378F2-DAA4-4CF7-B08B-080EE375C6B3}" dt="2025-03-11T10:32:40.148" v="2090" actId="478"/>
          <ac:picMkLst>
            <pc:docMk/>
            <pc:sldMk cId="670021860" sldId="939"/>
            <ac:picMk id="12" creationId="{0C0DAABE-7E3E-4B15-304D-567BB214B865}"/>
          </ac:picMkLst>
        </pc:picChg>
        <pc:picChg chg="del">
          <ac:chgData name="Julie Amanda Jakobsen" userId="9f085193-f489-4ed5-9005-b8d34bb4617f" providerId="ADAL" clId="{C66378F2-DAA4-4CF7-B08B-080EE375C6B3}" dt="2025-03-11T10:29:17.258" v="2051" actId="478"/>
          <ac:picMkLst>
            <pc:docMk/>
            <pc:sldMk cId="670021860" sldId="939"/>
            <ac:picMk id="22" creationId="{780A5925-B07A-2E18-5A20-19C57DBC08D1}"/>
          </ac:picMkLst>
        </pc:picChg>
        <pc:picChg chg="del">
          <ac:chgData name="Julie Amanda Jakobsen" userId="9f085193-f489-4ed5-9005-b8d34bb4617f" providerId="ADAL" clId="{C66378F2-DAA4-4CF7-B08B-080EE375C6B3}" dt="2025-03-11T10:29:18.325" v="2052" actId="478"/>
          <ac:picMkLst>
            <pc:docMk/>
            <pc:sldMk cId="670021860" sldId="939"/>
            <ac:picMk id="24" creationId="{DD735CF5-596A-56A2-8F84-BE668F84D639}"/>
          </ac:picMkLst>
        </pc:picChg>
        <pc:picChg chg="del">
          <ac:chgData name="Julie Amanda Jakobsen" userId="9f085193-f489-4ed5-9005-b8d34bb4617f" providerId="ADAL" clId="{C66378F2-DAA4-4CF7-B08B-080EE375C6B3}" dt="2025-03-11T10:29:18.837" v="2053" actId="478"/>
          <ac:picMkLst>
            <pc:docMk/>
            <pc:sldMk cId="670021860" sldId="939"/>
            <ac:picMk id="26" creationId="{494FE5AF-D243-8B9C-E759-B675F0BF86A6}"/>
          </ac:picMkLst>
        </pc:picChg>
      </pc:sldChg>
      <pc:sldChg chg="del">
        <pc:chgData name="Julie Amanda Jakobsen" userId="9f085193-f489-4ed5-9005-b8d34bb4617f" providerId="ADAL" clId="{C66378F2-DAA4-4CF7-B08B-080EE375C6B3}" dt="2025-03-10T09:19:51.881" v="485" actId="2696"/>
        <pc:sldMkLst>
          <pc:docMk/>
          <pc:sldMk cId="3696002596" sldId="939"/>
        </pc:sldMkLst>
      </pc:sldChg>
      <pc:sldChg chg="addSp modSp new del mod modTransition">
        <pc:chgData name="Julie Amanda Jakobsen" userId="9f085193-f489-4ed5-9005-b8d34bb4617f" providerId="ADAL" clId="{C66378F2-DAA4-4CF7-B08B-080EE375C6B3}" dt="2025-03-12T13:16:55.978" v="2683" actId="2696"/>
        <pc:sldMkLst>
          <pc:docMk/>
          <pc:sldMk cId="2862958543" sldId="940"/>
        </pc:sldMkLst>
        <pc:spChg chg="add mod">
          <ac:chgData name="Julie Amanda Jakobsen" userId="9f085193-f489-4ed5-9005-b8d34bb4617f" providerId="ADAL" clId="{C66378F2-DAA4-4CF7-B08B-080EE375C6B3}" dt="2025-03-11T17:44:45.326" v="2542" actId="255"/>
          <ac:spMkLst>
            <pc:docMk/>
            <pc:sldMk cId="2862958543" sldId="940"/>
            <ac:spMk id="6" creationId="{9FE85F2C-8E10-9DBB-00FD-A21653E41FD4}"/>
          </ac:spMkLst>
        </pc:spChg>
        <pc:picChg chg="add mod ord">
          <ac:chgData name="Julie Amanda Jakobsen" userId="9f085193-f489-4ed5-9005-b8d34bb4617f" providerId="ADAL" clId="{C66378F2-DAA4-4CF7-B08B-080EE375C6B3}" dt="2025-03-11T17:45:36.676" v="2547" actId="167"/>
          <ac:picMkLst>
            <pc:docMk/>
            <pc:sldMk cId="2862958543" sldId="940"/>
            <ac:picMk id="2" creationId="{75685101-A6F3-4689-F1D1-0ACD3687987F}"/>
          </ac:picMkLst>
        </pc:picChg>
        <pc:picChg chg="add mod">
          <ac:chgData name="Julie Amanda Jakobsen" userId="9f085193-f489-4ed5-9005-b8d34bb4617f" providerId="ADAL" clId="{C66378F2-DAA4-4CF7-B08B-080EE375C6B3}" dt="2025-03-11T17:45:56.628" v="2549" actId="1076"/>
          <ac:picMkLst>
            <pc:docMk/>
            <pc:sldMk cId="2862958543" sldId="940"/>
            <ac:picMk id="3" creationId="{8C97C888-17D2-BA6E-537A-3E829ECDAC66}"/>
          </ac:picMkLst>
        </pc:picChg>
        <pc:picChg chg="add mod">
          <ac:chgData name="Julie Amanda Jakobsen" userId="9f085193-f489-4ed5-9005-b8d34bb4617f" providerId="ADAL" clId="{C66378F2-DAA4-4CF7-B08B-080EE375C6B3}" dt="2025-03-11T17:44:53.541" v="2544" actId="1076"/>
          <ac:picMkLst>
            <pc:docMk/>
            <pc:sldMk cId="2862958543" sldId="940"/>
            <ac:picMk id="5" creationId="{128E0711-BDB0-016D-6763-091A2499AB61}"/>
          </ac:picMkLst>
        </pc:picChg>
      </pc:sldChg>
      <pc:sldChg chg="add">
        <pc:chgData name="Julie Amanda Jakobsen" userId="9f085193-f489-4ed5-9005-b8d34bb4617f" providerId="ADAL" clId="{C66378F2-DAA4-4CF7-B08B-080EE375C6B3}" dt="2025-03-12T13:17:02.289" v="2684"/>
        <pc:sldMkLst>
          <pc:docMk/>
          <pc:sldMk cId="4217349746" sldId="940"/>
        </pc:sldMkLst>
      </pc:sldChg>
      <pc:sldMasterChg chg="delSldLayout">
        <pc:chgData name="Julie Amanda Jakobsen" userId="9f085193-f489-4ed5-9005-b8d34bb4617f" providerId="ADAL" clId="{C66378F2-DAA4-4CF7-B08B-080EE375C6B3}" dt="2025-03-10T09:36:32.431" v="1173" actId="47"/>
        <pc:sldMasterMkLst>
          <pc:docMk/>
          <pc:sldMasterMk cId="0" sldId="2147483648"/>
        </pc:sldMasterMkLst>
        <pc:sldLayoutChg chg="del">
          <pc:chgData name="Julie Amanda Jakobsen" userId="9f085193-f489-4ed5-9005-b8d34bb4617f" providerId="ADAL" clId="{C66378F2-DAA4-4CF7-B08B-080EE375C6B3}" dt="2025-03-10T09:19:51.881" v="485" actId="2696"/>
          <pc:sldLayoutMkLst>
            <pc:docMk/>
            <pc:sldMasterMk cId="0" sldId="2147483648"/>
            <pc:sldLayoutMk cId="0" sldId="2147483656"/>
          </pc:sldLayoutMkLst>
        </pc:sldLayoutChg>
        <pc:sldLayoutChg chg="del">
          <pc:chgData name="Julie Amanda Jakobsen" userId="9f085193-f489-4ed5-9005-b8d34bb4617f" providerId="ADAL" clId="{C66378F2-DAA4-4CF7-B08B-080EE375C6B3}" dt="2025-03-10T09:36:32.431" v="1173" actId="47"/>
          <pc:sldLayoutMkLst>
            <pc:docMk/>
            <pc:sldMasterMk cId="0" sldId="2147483648"/>
            <pc:sldLayoutMk cId="460591336" sldId="214748367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dt" idx="10"/>
          </p:nvPr>
        </p:nvSpPr>
        <p:spPr>
          <a:xfrm>
            <a:off x="3848645" y="1"/>
            <a:ext cx="2944283" cy="496569"/>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a:spLocks noGrp="1" noRot="1" noChangeAspect="1"/>
          </p:cNvSpPr>
          <p:nvPr>
            <p:ph type="sldImg" idx="2"/>
          </p:nvPr>
        </p:nvSpPr>
        <p:spPr>
          <a:xfrm>
            <a:off x="914400"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 name="Google Shape;5;n"/>
          <p:cNvSpPr txBox="1">
            <a:spLocks noGrp="1"/>
          </p:cNvSpPr>
          <p:nvPr>
            <p:ph type="body" idx="1"/>
          </p:nvPr>
        </p:nvSpPr>
        <p:spPr>
          <a:xfrm>
            <a:off x="679450" y="4717416"/>
            <a:ext cx="5435600" cy="44691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 name="Google Shape;6;n"/>
          <p:cNvSpPr txBox="1">
            <a:spLocks noGrp="1"/>
          </p:cNvSpPr>
          <p:nvPr>
            <p:ph type="sldNum" idx="12"/>
          </p:nvPr>
        </p:nvSpPr>
        <p:spPr>
          <a:xfrm>
            <a:off x="3848645" y="9433108"/>
            <a:ext cx="2944283" cy="496569"/>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da-DK" sz="1100" b="0" i="0" u="none" strike="noStrike" cap="none">
                <a:solidFill>
                  <a:schemeClr val="dk1"/>
                </a:solidFill>
                <a:latin typeface="Arial"/>
                <a:ea typeface="Arial"/>
                <a:cs typeface="Arial"/>
                <a:sym typeface="Arial"/>
              </a:rPr>
              <a:t>‹nr.›</a:t>
            </a:fld>
            <a:endParaRPr sz="1100" b="0" i="0" u="none" strike="noStrike" cap="none">
              <a:solidFill>
                <a:schemeClr val="dk1"/>
              </a:solidFill>
              <a:latin typeface="Arial"/>
              <a:ea typeface="Arial"/>
              <a:cs typeface="Arial"/>
              <a:sym typeface="Arial"/>
            </a:endParaRPr>
          </a:p>
        </p:txBody>
      </p:sp>
      <p:sp>
        <p:nvSpPr>
          <p:cNvPr id="7" name="Google Shape;7;n"/>
          <p:cNvSpPr txBox="1">
            <a:spLocks noGrp="1"/>
          </p:cNvSpPr>
          <p:nvPr>
            <p:ph type="hdr" idx="3"/>
          </p:nvPr>
        </p:nvSpPr>
        <p:spPr>
          <a:xfrm>
            <a:off x="1" y="1"/>
            <a:ext cx="2944283" cy="49656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ftr" idx="11"/>
          </p:nvPr>
        </p:nvSpPr>
        <p:spPr>
          <a:xfrm>
            <a:off x="1" y="9433108"/>
            <a:ext cx="2944283" cy="496569"/>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664906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ive.dk/da/medarbejdere/mai-heide-ottosen-161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91BFA50-6656-46DA-8178-7BC722111D08}" type="slidenum">
              <a:rPr lang="da-DK" smtClean="0"/>
              <a:pPr/>
              <a:t>1</a:t>
            </a:fld>
            <a:endParaRPr lang="da-DK"/>
          </a:p>
        </p:txBody>
      </p:sp>
    </p:spTree>
    <p:extLst>
      <p:ext uri="{BB962C8B-B14F-4D97-AF65-F5344CB8AC3E}">
        <p14:creationId xmlns:p14="http://schemas.microsoft.com/office/powerpoint/2010/main" val="1097451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81DEB6F3-BFC5-5E0D-44EA-7CF7C0EE6D98}"/>
            </a:ext>
          </a:extLst>
        </p:cNvPr>
        <p:cNvGrpSpPr/>
        <p:nvPr/>
      </p:nvGrpSpPr>
      <p:grpSpPr>
        <a:xfrm>
          <a:off x="0" y="0"/>
          <a:ext cx="0" cy="0"/>
          <a:chOff x="0" y="0"/>
          <a:chExt cx="0" cy="0"/>
        </a:xfrm>
      </p:grpSpPr>
      <p:sp>
        <p:nvSpPr>
          <p:cNvPr id="301" name="Google Shape;301;p16:notes">
            <a:extLst>
              <a:ext uri="{FF2B5EF4-FFF2-40B4-BE49-F238E27FC236}">
                <a16:creationId xmlns:a16="http://schemas.microsoft.com/office/drawing/2014/main" id="{6AAF1B3A-A553-E298-3F17-8473A3DACC67}"/>
              </a:ext>
            </a:extLst>
          </p:cNvPr>
          <p:cNvSpPr>
            <a:spLocks noGrp="1" noRot="1" noChangeAspect="1"/>
          </p:cNvSpPr>
          <p:nvPr>
            <p:ph type="sldImg" idx="2"/>
          </p:nvPr>
        </p:nvSpPr>
        <p:spPr>
          <a:xfrm>
            <a:off x="912813" y="744538"/>
            <a:ext cx="4965700" cy="37258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6:notes">
            <a:extLst>
              <a:ext uri="{FF2B5EF4-FFF2-40B4-BE49-F238E27FC236}">
                <a16:creationId xmlns:a16="http://schemas.microsoft.com/office/drawing/2014/main" id="{0075AD71-2ABB-76C6-4F84-8D1716AB8F11}"/>
              </a:ext>
            </a:extLst>
          </p:cNvPr>
          <p:cNvSpPr txBox="1">
            <a:spLocks noGrp="1"/>
          </p:cNvSpPr>
          <p:nvPr>
            <p:ph type="body" idx="1"/>
          </p:nvPr>
        </p:nvSpPr>
        <p:spPr>
          <a:xfrm>
            <a:off x="678816" y="4718646"/>
            <a:ext cx="5433696" cy="447079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a-DK" sz="1200" b="1">
                <a:latin typeface="Montserrat" panose="00000500000000000000" pitchFamily="2" charset="0"/>
              </a:rPr>
              <a:t>Ungdomslivet anno 2025: 15 minutter </a:t>
            </a:r>
          </a:p>
          <a:p>
            <a:pPr marL="0" lvl="0" indent="0" algn="l" rtl="0">
              <a:lnSpc>
                <a:spcPct val="100000"/>
              </a:lnSpc>
              <a:spcBef>
                <a:spcPts val="360"/>
              </a:spcBef>
              <a:spcAft>
                <a:spcPts val="0"/>
              </a:spcAft>
              <a:buSzPts val="1400"/>
              <a:buNone/>
            </a:pPr>
            <a:endParaRPr lang="da-DK" sz="1200" b="0" i="0" u="none" strike="noStrike">
              <a:solidFill>
                <a:schemeClr val="dk1"/>
              </a:solidFill>
              <a:latin typeface="Calibri"/>
              <a:ea typeface="Calibri"/>
              <a:cs typeface="Calibri"/>
              <a:sym typeface="Calibri"/>
            </a:endParaRPr>
          </a:p>
          <a:p>
            <a:pPr marL="0" lvl="0" indent="0" algn="l" rtl="0">
              <a:lnSpc>
                <a:spcPct val="100000"/>
              </a:lnSpc>
              <a:spcBef>
                <a:spcPts val="360"/>
              </a:spcBef>
              <a:spcAft>
                <a:spcPts val="0"/>
              </a:spcAft>
              <a:buSzPts val="1400"/>
              <a:buNone/>
            </a:pPr>
            <a:r>
              <a:rPr lang="da-DK" sz="1200" b="0" i="0" u="none" strike="noStrike">
                <a:solidFill>
                  <a:schemeClr val="dk1"/>
                </a:solidFill>
                <a:latin typeface="Calibri"/>
                <a:ea typeface="Calibri"/>
                <a:cs typeface="Calibri"/>
                <a:sym typeface="Calibri"/>
              </a:rPr>
              <a:t>De digitale medier har opkoblet os på måder, som har gjort os superforbundne. I dag har vi mulighed for at være online døgnet rundt. </a:t>
            </a:r>
            <a:endParaRPr/>
          </a:p>
          <a:p>
            <a:pPr marL="0" lvl="0" indent="0" algn="l" rtl="0">
              <a:lnSpc>
                <a:spcPct val="100000"/>
              </a:lnSpc>
              <a:spcBef>
                <a:spcPts val="360"/>
              </a:spcBef>
              <a:spcAft>
                <a:spcPts val="0"/>
              </a:spcAft>
              <a:buSzPts val="1400"/>
              <a:buNone/>
            </a:pPr>
            <a:r>
              <a:rPr lang="da-DK" sz="1200" b="0" i="0" u="none" strike="noStrike">
                <a:solidFill>
                  <a:schemeClr val="dk1"/>
                </a:solidFill>
                <a:latin typeface="Calibri"/>
                <a:ea typeface="Calibri"/>
                <a:cs typeface="Calibri"/>
                <a:sym typeface="Calibri"/>
              </a:rPr>
              <a:t>Det har resulteret i, at det for de fleste ikke længere er muligt eller meningsfuldt at skelne mellem, hvornår man er online eller offline, og hvornår man befinder sig i det digitale eller det virkelige liv.</a:t>
            </a:r>
            <a:endParaRPr b="0"/>
          </a:p>
          <a:p>
            <a:pPr marL="0" lvl="0" indent="0" algn="l" rtl="0">
              <a:lnSpc>
                <a:spcPct val="100000"/>
              </a:lnSpc>
              <a:spcBef>
                <a:spcPts val="360"/>
              </a:spcBef>
              <a:spcAft>
                <a:spcPts val="0"/>
              </a:spcAft>
              <a:buSzPts val="1400"/>
              <a:buNone/>
            </a:pPr>
            <a:br>
              <a:rPr lang="da-DK" b="0"/>
            </a:br>
            <a:r>
              <a:rPr lang="da-DK" b="0" i="1"/>
              <a:t>(</a:t>
            </a:r>
            <a:r>
              <a:rPr lang="da-DK" sz="1200" b="0" i="1" u="none" strike="noStrike">
                <a:solidFill>
                  <a:schemeClr val="dk1"/>
                </a:solidFill>
                <a:latin typeface="Calibri"/>
                <a:ea typeface="Calibri"/>
                <a:cs typeface="Calibri"/>
                <a:sym typeface="Calibri"/>
              </a:rPr>
              <a:t>I rapporten: Børn og unges trivsel og brug af digitale medier – to analysenotater - publiceret af VIVE i 2020 skrevet af Mai Heide Ottosen &amp; Asger </a:t>
            </a:r>
            <a:r>
              <a:rPr lang="da-DK" sz="1200" b="0" i="1" u="none" strike="noStrike" err="1">
                <a:solidFill>
                  <a:schemeClr val="dk1"/>
                </a:solidFill>
                <a:latin typeface="Calibri"/>
                <a:ea typeface="Calibri"/>
                <a:cs typeface="Calibri"/>
                <a:sym typeface="Calibri"/>
              </a:rPr>
              <a:t>Graa</a:t>
            </a:r>
            <a:r>
              <a:rPr lang="da-DK" sz="1200" b="0" i="1" u="none" strike="noStrike">
                <a:solidFill>
                  <a:schemeClr val="dk1"/>
                </a:solidFill>
                <a:latin typeface="Calibri"/>
                <a:ea typeface="Calibri"/>
                <a:cs typeface="Calibri"/>
                <a:sym typeface="Calibri"/>
              </a:rPr>
              <a:t> Andreasen) </a:t>
            </a:r>
            <a:endParaRPr sz="1200" b="0" i="0">
              <a:solidFill>
                <a:schemeClr val="dk1"/>
              </a:solidFill>
              <a:latin typeface="Calibri"/>
              <a:ea typeface="Calibri"/>
              <a:cs typeface="Calibri"/>
              <a:sym typeface="Calibri"/>
            </a:endParaRPr>
          </a:p>
          <a:p>
            <a:pPr marL="0" lvl="0" indent="0" algn="l" rtl="0">
              <a:lnSpc>
                <a:spcPct val="100000"/>
              </a:lnSpc>
              <a:spcBef>
                <a:spcPts val="360"/>
              </a:spcBef>
              <a:spcAft>
                <a:spcPts val="0"/>
              </a:spcAft>
              <a:buSzPts val="1400"/>
              <a:buNone/>
            </a:pPr>
            <a:endParaRPr sz="1200" b="0" i="0">
              <a:solidFill>
                <a:schemeClr val="dk1"/>
              </a:solidFill>
              <a:latin typeface="Calibri"/>
              <a:ea typeface="Calibri"/>
              <a:cs typeface="Calibri"/>
              <a:sym typeface="Calibri"/>
            </a:endParaRPr>
          </a:p>
          <a:p>
            <a:pPr marL="0" lvl="0" indent="0" algn="l" rtl="0">
              <a:lnSpc>
                <a:spcPct val="100000"/>
              </a:lnSpc>
              <a:spcBef>
                <a:spcPts val="360"/>
              </a:spcBef>
              <a:spcAft>
                <a:spcPts val="0"/>
              </a:spcAft>
              <a:buSzPts val="1400"/>
              <a:buNone/>
            </a:pPr>
            <a:r>
              <a:rPr lang="da-DK" sz="1200" b="0" i="0">
                <a:solidFill>
                  <a:schemeClr val="dk1"/>
                </a:solidFill>
                <a:latin typeface="Calibri"/>
                <a:ea typeface="Calibri"/>
                <a:cs typeface="Calibri"/>
                <a:sym typeface="Calibri"/>
              </a:rPr>
              <a:t>Sociale medier er bestemt med til at forstærke perfektheds- og præstationspresset, men de fungerer samtidig som en arena for at danne netværk. </a:t>
            </a:r>
            <a:endParaRPr/>
          </a:p>
          <a:p>
            <a:pPr marL="0" lvl="0" indent="0" algn="l" rtl="0">
              <a:lnSpc>
                <a:spcPct val="100000"/>
              </a:lnSpc>
              <a:spcBef>
                <a:spcPts val="360"/>
              </a:spcBef>
              <a:spcAft>
                <a:spcPts val="0"/>
              </a:spcAft>
              <a:buSzPts val="1400"/>
              <a:buNone/>
            </a:pPr>
            <a:r>
              <a:rPr lang="da-DK" sz="1200" b="0" i="0">
                <a:solidFill>
                  <a:schemeClr val="dk1"/>
                </a:solidFill>
                <a:latin typeface="Calibri"/>
                <a:ea typeface="Calibri"/>
                <a:cs typeface="Calibri"/>
                <a:sym typeface="Calibri"/>
              </a:rPr>
              <a:t>For unge, der føler sig ensomme, kan det være starten på at øve deres sociale kompetencer ved f.eks. at chatte med andre, og man tør ting, man måske ikke turde i det fysiske møde. Fx at betro sig til nogen.</a:t>
            </a:r>
            <a:endParaRPr/>
          </a:p>
          <a:p>
            <a:pPr marL="0" lvl="0" indent="0" algn="l" rtl="0">
              <a:lnSpc>
                <a:spcPct val="100000"/>
              </a:lnSpc>
              <a:spcBef>
                <a:spcPts val="360"/>
              </a:spcBef>
              <a:spcAft>
                <a:spcPts val="0"/>
              </a:spcAft>
              <a:buClr>
                <a:schemeClr val="dk1"/>
              </a:buClr>
              <a:buSzPts val="1200"/>
              <a:buFont typeface="Arial"/>
              <a:buNone/>
            </a:pPr>
            <a:endParaRPr sz="1200" b="0" i="0">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Arial"/>
              <a:buNone/>
            </a:pPr>
            <a:r>
              <a:rPr lang="da-DK" sz="1200" b="0" i="0">
                <a:solidFill>
                  <a:schemeClr val="dk1"/>
                </a:solidFill>
                <a:latin typeface="Calibri"/>
                <a:ea typeface="Calibri"/>
                <a:cs typeface="Calibri"/>
                <a:sym typeface="Calibri"/>
              </a:rPr>
              <a:t>Det kan diskuteres, om de sociale medier ligefrem skaber ensomhed – de kan fastholde unge i ensomheden, hvis de bruger mere energi der, end på at skabe relationer IRL.</a:t>
            </a:r>
            <a:r>
              <a:rPr lang="da-DK" sz="1200" b="0" i="0" u="none" strike="noStrike">
                <a:solidFill>
                  <a:schemeClr val="dk1"/>
                </a:solidFill>
                <a:latin typeface="Calibri"/>
                <a:ea typeface="Calibri"/>
                <a:cs typeface="Calibri"/>
                <a:sym typeface="Calibri"/>
              </a:rPr>
              <a:t> </a:t>
            </a:r>
            <a:endParaRPr/>
          </a:p>
          <a:p>
            <a:pPr marL="0" marR="0" lvl="0" indent="0" algn="l" rtl="0">
              <a:lnSpc>
                <a:spcPct val="100000"/>
              </a:lnSpc>
              <a:spcBef>
                <a:spcPts val="360"/>
              </a:spcBef>
              <a:spcAft>
                <a:spcPts val="0"/>
              </a:spcAft>
              <a:buClr>
                <a:schemeClr val="dk1"/>
              </a:buClr>
              <a:buSzPts val="1200"/>
              <a:buFont typeface="Arial"/>
              <a:buNone/>
            </a:pPr>
            <a:r>
              <a:rPr lang="da-DK" sz="1200" b="0" i="0" u="none" strike="noStrike">
                <a:solidFill>
                  <a:schemeClr val="dk1"/>
                </a:solidFill>
                <a:latin typeface="Calibri"/>
                <a:ea typeface="Calibri"/>
                <a:cs typeface="Calibri"/>
                <a:sym typeface="Calibri"/>
              </a:rPr>
              <a:t>Men overordnet set er øget skærmtid forbundet med en oplevelse af ensomhed blandt unge. Imidlertid er det svært at afgøre, om det er den digitale adfærd, der gør de unge ensomme, eller om det er oplevelsen af ensomhed, der gør, at de unge bruger meget tid ved skærmen.</a:t>
            </a:r>
            <a:endParaRPr/>
          </a:p>
          <a:p>
            <a:pPr marL="0" lvl="0" indent="0" algn="l" rtl="0">
              <a:lnSpc>
                <a:spcPct val="100000"/>
              </a:lnSpc>
              <a:spcBef>
                <a:spcPts val="360"/>
              </a:spcBef>
              <a:spcAft>
                <a:spcPts val="0"/>
              </a:spcAft>
              <a:buClr>
                <a:schemeClr val="dk1"/>
              </a:buClr>
              <a:buSzPts val="1200"/>
              <a:buFont typeface="Arial"/>
              <a:buNone/>
            </a:pPr>
            <a:endParaRPr sz="1200" b="0" i="0">
              <a:solidFill>
                <a:schemeClr val="dk1"/>
              </a:solidFill>
              <a:latin typeface="Calibri"/>
              <a:ea typeface="Calibri"/>
              <a:cs typeface="Calibri"/>
              <a:sym typeface="Calibri"/>
            </a:endParaRPr>
          </a:p>
          <a:p>
            <a:pPr marL="0" lvl="0" indent="0" algn="l" rtl="0">
              <a:lnSpc>
                <a:spcPct val="100000"/>
              </a:lnSpc>
              <a:spcBef>
                <a:spcPts val="360"/>
              </a:spcBef>
              <a:spcAft>
                <a:spcPts val="0"/>
              </a:spcAft>
              <a:buSzPts val="1400"/>
              <a:buNone/>
            </a:pPr>
            <a:r>
              <a:rPr lang="da-DK" sz="1200" b="0" i="0" u="none" strike="noStrike">
                <a:solidFill>
                  <a:schemeClr val="dk1"/>
                </a:solidFill>
                <a:latin typeface="Calibri"/>
                <a:ea typeface="Calibri"/>
                <a:cs typeface="Calibri"/>
                <a:sym typeface="Calibri"/>
              </a:rPr>
              <a:t>Mens nogle unge oplever, at sociale medier gør dem mere sociale, oplever andre, at de gør dem mindre sociale (Jønson, 2015). Dette synes blandt andet at hænge sammen med måden, medierne bruges på. </a:t>
            </a:r>
            <a:endParaRPr/>
          </a:p>
          <a:p>
            <a:pPr marL="0" lvl="0" indent="0" algn="l" rtl="0">
              <a:lnSpc>
                <a:spcPct val="100000"/>
              </a:lnSpc>
              <a:spcBef>
                <a:spcPts val="360"/>
              </a:spcBef>
              <a:spcAft>
                <a:spcPts val="0"/>
              </a:spcAft>
              <a:buSzPts val="1400"/>
              <a:buNone/>
            </a:pPr>
            <a:r>
              <a:rPr lang="da-DK" sz="1200" b="0" i="0" u="none" strike="noStrike">
                <a:solidFill>
                  <a:schemeClr val="dk1"/>
                </a:solidFill>
                <a:latin typeface="Calibri"/>
                <a:ea typeface="Calibri"/>
                <a:cs typeface="Calibri"/>
                <a:sym typeface="Calibri"/>
              </a:rPr>
              <a:t>Unge, der bruger sociale medier aktivt (det vil sige til at kommunikere direkte med andre), ses for eksempel også oftere med venner offline, end dem der bruger dem passivt (fx udelukkende scroller) (</a:t>
            </a:r>
            <a:r>
              <a:rPr lang="da-DK" sz="1200" b="0" i="0" u="none" strike="noStrike" err="1">
                <a:solidFill>
                  <a:schemeClr val="dk1"/>
                </a:solidFill>
                <a:latin typeface="Calibri"/>
                <a:ea typeface="Calibri"/>
                <a:cs typeface="Calibri"/>
                <a:sym typeface="Calibri"/>
              </a:rPr>
              <a:t>Birkjær</a:t>
            </a:r>
            <a:r>
              <a:rPr lang="da-DK" sz="1200" b="0" i="0" u="none" strike="noStrike">
                <a:solidFill>
                  <a:schemeClr val="dk1"/>
                </a:solidFill>
                <a:latin typeface="Calibri"/>
                <a:ea typeface="Calibri"/>
                <a:cs typeface="Calibri"/>
                <a:sym typeface="Calibri"/>
              </a:rPr>
              <a:t> &amp; </a:t>
            </a:r>
            <a:r>
              <a:rPr lang="da-DK" sz="1200" b="0" i="0" u="none" strike="noStrike" err="1">
                <a:solidFill>
                  <a:schemeClr val="dk1"/>
                </a:solidFill>
                <a:latin typeface="Calibri"/>
                <a:ea typeface="Calibri"/>
                <a:cs typeface="Calibri"/>
                <a:sym typeface="Calibri"/>
              </a:rPr>
              <a:t>Kaats</a:t>
            </a:r>
            <a:r>
              <a:rPr lang="da-DK" sz="1200" b="0" i="0" u="none" strike="noStrike">
                <a:solidFill>
                  <a:schemeClr val="dk1"/>
                </a:solidFill>
                <a:latin typeface="Calibri"/>
                <a:ea typeface="Calibri"/>
                <a:cs typeface="Calibri"/>
                <a:sym typeface="Calibri"/>
              </a:rPr>
              <a:t>, 2019a). </a:t>
            </a:r>
          </a:p>
          <a:p>
            <a:pPr marL="0" lvl="0" indent="0" algn="l" rtl="0">
              <a:lnSpc>
                <a:spcPct val="100000"/>
              </a:lnSpc>
              <a:spcBef>
                <a:spcPts val="360"/>
              </a:spcBef>
              <a:spcAft>
                <a:spcPts val="0"/>
              </a:spcAft>
              <a:buSzPts val="1400"/>
              <a:buNone/>
            </a:pPr>
            <a:endParaRPr lang="da-DK" sz="1200" b="0" i="0" u="none" strike="noStrike">
              <a:solidFill>
                <a:schemeClr val="dk1"/>
              </a:solidFill>
              <a:latin typeface="Calibri"/>
              <a:ea typeface="Calibri"/>
              <a:cs typeface="Calibri"/>
              <a:sym typeface="Calibri"/>
            </a:endParaRPr>
          </a:p>
          <a:p>
            <a:pPr marL="0" lvl="0" indent="0" algn="l" rtl="0">
              <a:lnSpc>
                <a:spcPct val="100000"/>
              </a:lnSpc>
              <a:spcBef>
                <a:spcPts val="360"/>
              </a:spcBef>
              <a:spcAft>
                <a:spcPts val="0"/>
              </a:spcAft>
              <a:buSzPts val="1400"/>
              <a:buNone/>
            </a:pPr>
            <a:r>
              <a:rPr lang="da-DK" sz="1200" b="0" i="0" u="none" strike="noStrike">
                <a:solidFill>
                  <a:schemeClr val="dk1"/>
                </a:solidFill>
                <a:latin typeface="Calibri"/>
                <a:ea typeface="Calibri"/>
                <a:cs typeface="Calibri"/>
                <a:sym typeface="Calibri"/>
              </a:rPr>
              <a:t>Digitalt mediebrug kan  støtte venskaber og sociale relationer, omend et meget højt mediebrug kan have det modsatte resultat. Det er dog væsentligt at skelne mellem vedligeholdelsen af eksisterende relationer og etablering af nye, såvel som mellem nære relationer og en bredere bekendtskabskreds. Således synes den digitale mediebrug også at indgå i en løbende spil om popularitet og social positionering i relation til en bredere beskedskabskreds.</a:t>
            </a:r>
            <a:endParaRPr/>
          </a:p>
          <a:p>
            <a:pPr marL="0" marR="0" lvl="0" indent="0" algn="l" rtl="0">
              <a:lnSpc>
                <a:spcPct val="100000"/>
              </a:lnSpc>
              <a:spcBef>
                <a:spcPts val="360"/>
              </a:spcBef>
              <a:spcAft>
                <a:spcPts val="0"/>
              </a:spcAft>
              <a:buClr>
                <a:schemeClr val="dk1"/>
              </a:buClr>
              <a:buSzPts val="1200"/>
              <a:buFont typeface="Arial"/>
              <a:buNone/>
            </a:pPr>
            <a:endParaRPr sz="1200" b="0" i="0">
              <a:solidFill>
                <a:schemeClr val="dk1"/>
              </a:solidFill>
              <a:latin typeface="Calibri"/>
              <a:ea typeface="Calibri"/>
              <a:cs typeface="Calibri"/>
              <a:sym typeface="Calibri"/>
            </a:endParaRPr>
          </a:p>
          <a:p>
            <a:pPr marL="0" lvl="0" indent="0" algn="l" rtl="0">
              <a:lnSpc>
                <a:spcPct val="100000"/>
              </a:lnSpc>
              <a:spcBef>
                <a:spcPts val="360"/>
              </a:spcBef>
              <a:spcAft>
                <a:spcPts val="0"/>
              </a:spcAft>
              <a:buSzPts val="1400"/>
              <a:buNone/>
            </a:pPr>
            <a:r>
              <a:rPr lang="da-DK" sz="1200" b="0" i="0" u="none" strike="noStrike">
                <a:solidFill>
                  <a:schemeClr val="dk1"/>
                </a:solidFill>
                <a:latin typeface="Calibri"/>
                <a:ea typeface="Calibri"/>
                <a:cs typeface="Calibri"/>
                <a:sym typeface="Calibri"/>
              </a:rPr>
              <a:t>De unge, der trives bedst, har et lavere skærmforbrug, men chatter oftere med vennerne, end de unge, der trives dårligst. </a:t>
            </a:r>
            <a:r>
              <a:rPr lang="da-DK"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Mai Heide Ottosen</a:t>
            </a:r>
            <a:r>
              <a:rPr lang="da-DK" sz="1200" b="0" i="0" u="sng" strike="noStrike">
                <a:solidFill>
                  <a:schemeClr val="dk1"/>
                </a:solidFill>
                <a:latin typeface="Calibri"/>
                <a:ea typeface="Calibri"/>
                <a:cs typeface="Calibri"/>
                <a:sym typeface="Calibri"/>
              </a:rPr>
              <a:t>, </a:t>
            </a:r>
            <a:r>
              <a:rPr lang="da-DK" sz="1200" b="0" i="1" u="none" strike="noStrike">
                <a:solidFill>
                  <a:schemeClr val="dk1"/>
                </a:solidFill>
                <a:latin typeface="Calibri"/>
                <a:ea typeface="Calibri"/>
                <a:cs typeface="Calibri"/>
                <a:sym typeface="Calibri"/>
              </a:rPr>
              <a:t>Seniorforsker</a:t>
            </a:r>
            <a:endParaRPr/>
          </a:p>
        </p:txBody>
      </p:sp>
      <p:sp>
        <p:nvSpPr>
          <p:cNvPr id="303" name="Google Shape;303;p16:notes">
            <a:extLst>
              <a:ext uri="{FF2B5EF4-FFF2-40B4-BE49-F238E27FC236}">
                <a16:creationId xmlns:a16="http://schemas.microsoft.com/office/drawing/2014/main" id="{5A5A0E65-6CDE-1E76-FD0F-1EB244343958}"/>
              </a:ext>
            </a:extLst>
          </p:cNvPr>
          <p:cNvSpPr txBox="1">
            <a:spLocks noGrp="1"/>
          </p:cNvSpPr>
          <p:nvPr>
            <p:ph type="sldNum" idx="12"/>
          </p:nvPr>
        </p:nvSpPr>
        <p:spPr>
          <a:xfrm>
            <a:off x="3846093" y="9435704"/>
            <a:ext cx="2943648" cy="49728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a-DK"/>
              <a:t>11</a:t>
            </a:fld>
            <a:endParaRPr/>
          </a:p>
        </p:txBody>
      </p:sp>
    </p:spTree>
    <p:extLst>
      <p:ext uri="{BB962C8B-B14F-4D97-AF65-F5344CB8AC3E}">
        <p14:creationId xmlns:p14="http://schemas.microsoft.com/office/powerpoint/2010/main" val="2533841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263F0-393F-5AE0-5D6B-4015EFF446F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70DE5D7-2F75-F530-4BF4-CC046D7B531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7C59F32-A8B9-D584-2363-AFCEA5BAB574}"/>
              </a:ext>
            </a:extLst>
          </p:cNvPr>
          <p:cNvSpPr>
            <a:spLocks noGrp="1"/>
          </p:cNvSpPr>
          <p:nvPr>
            <p:ph type="body" idx="1"/>
          </p:nvPr>
        </p:nvSpPr>
        <p:spPr/>
        <p:txBody>
          <a:bodyPr/>
          <a:lstStyle/>
          <a:p>
            <a:r>
              <a:rPr lang="da-DK" dirty="0"/>
              <a:t>Unge i Ventilens fortællinger om </a:t>
            </a:r>
            <a:r>
              <a:rPr lang="da-DK" b="1" dirty="0"/>
              <a:t>sociale mediers negative påvirkning </a:t>
            </a:r>
          </a:p>
          <a:p>
            <a:endParaRPr lang="da-DK" dirty="0"/>
          </a:p>
          <a:p>
            <a:pPr lvl="0"/>
            <a:r>
              <a:rPr lang="da-DK" sz="1800" dirty="0">
                <a:effectLst/>
                <a:latin typeface="Aptos" panose="020B0004020202020204" pitchFamily="34" charset="0"/>
                <a:ea typeface="Aptos" panose="020B0004020202020204" pitchFamily="34" charset="0"/>
                <a:cs typeface="Times New Roman" panose="02020603050405020304" pitchFamily="18" charset="0"/>
              </a:rPr>
              <a:t>De høje krav og forventninger kommer især til udtryk på sociale medier, hvor man ser billeder af ”det perfekte”, som kan være alt fra et socialt liv til</a:t>
            </a:r>
          </a:p>
          <a:p>
            <a:pPr lvl="0"/>
            <a:r>
              <a:rPr lang="da-DK" sz="1800" dirty="0">
                <a:effectLst/>
                <a:latin typeface="Aptos" panose="020B0004020202020204" pitchFamily="34" charset="0"/>
                <a:ea typeface="Aptos" panose="020B0004020202020204" pitchFamily="34" charset="0"/>
                <a:cs typeface="Times New Roman" panose="02020603050405020304" pitchFamily="18" charset="0"/>
              </a:rPr>
              <a:t>æstetiske måltider. De beskriver, at de standarder, som de føler, at man skal leve op til, er til at brække sig over. De unge beskriver de sociale medier som</a:t>
            </a:r>
          </a:p>
          <a:p>
            <a:pPr lvl="0"/>
            <a:r>
              <a:rPr lang="da-DK" sz="1800" dirty="0">
                <a:effectLst/>
                <a:latin typeface="Aptos" panose="020B0004020202020204" pitchFamily="34" charset="0"/>
                <a:ea typeface="Aptos" panose="020B0004020202020204" pitchFamily="34" charset="0"/>
                <a:cs typeface="Times New Roman" panose="02020603050405020304" pitchFamily="18" charset="0"/>
              </a:rPr>
              <a:t>skadelige og afhængighedsskabende</a:t>
            </a:r>
            <a:endParaRPr lang="da-DK" dirty="0"/>
          </a:p>
        </p:txBody>
      </p:sp>
      <p:sp>
        <p:nvSpPr>
          <p:cNvPr id="4" name="Pladsholder til slidenummer 3">
            <a:extLst>
              <a:ext uri="{FF2B5EF4-FFF2-40B4-BE49-F238E27FC236}">
                <a16:creationId xmlns:a16="http://schemas.microsoft.com/office/drawing/2014/main" id="{A6E2A66A-7C8D-21B4-0AC9-45556C4E5EC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a-DK" sz="1100" b="0" i="0" u="none" strike="noStrike" cap="none" smtClean="0">
                <a:solidFill>
                  <a:schemeClr val="dk1"/>
                </a:solidFill>
                <a:latin typeface="Oi"/>
                <a:ea typeface="Oi"/>
                <a:cs typeface="Oi"/>
                <a:sym typeface="Oi"/>
              </a:rPr>
              <a:t>12</a:t>
            </a:fld>
            <a:endParaRPr lang="da-DK" sz="1100" b="0" i="0" u="none" strike="noStrike" cap="none">
              <a:solidFill>
                <a:schemeClr val="dk1"/>
              </a:solidFill>
              <a:latin typeface="Oi"/>
              <a:ea typeface="Oi"/>
              <a:cs typeface="Oi"/>
              <a:sym typeface="Oi"/>
            </a:endParaRPr>
          </a:p>
        </p:txBody>
      </p:sp>
    </p:spTree>
    <p:extLst>
      <p:ext uri="{BB962C8B-B14F-4D97-AF65-F5344CB8AC3E}">
        <p14:creationId xmlns:p14="http://schemas.microsoft.com/office/powerpoint/2010/main" val="2981485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312FB-B68B-7B53-C9BA-63A16B0390F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9BA7E7D-0001-7EBC-E31A-E89031A9A3C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16510A5-5D3F-3BB4-DFFF-D7ECDF1F47FB}"/>
              </a:ext>
            </a:extLst>
          </p:cNvPr>
          <p:cNvSpPr>
            <a:spLocks noGrp="1"/>
          </p:cNvSpPr>
          <p:nvPr>
            <p:ph type="body" idx="1"/>
          </p:nvPr>
        </p:nvSpPr>
        <p:spPr/>
        <p:txBody>
          <a:bodyPr/>
          <a:lstStyle/>
          <a:p>
            <a:r>
              <a:rPr lang="da-DK"/>
              <a:t>Tal fra </a:t>
            </a:r>
            <a:r>
              <a:rPr lang="da-DK" err="1"/>
              <a:t>one</a:t>
            </a:r>
            <a:r>
              <a:rPr lang="da-DK"/>
              <a:t>-pager med hovedtal fra dokumentationsrappoten 2024 om </a:t>
            </a:r>
            <a:r>
              <a:rPr lang="da-DK" b="1"/>
              <a:t>de unge i Ventilen </a:t>
            </a:r>
          </a:p>
          <a:p>
            <a:endParaRPr lang="da-DK"/>
          </a:p>
          <a:p>
            <a:r>
              <a:rPr lang="da-DK"/>
              <a:t>Nyeste tal viser at vi i Ventilen havde 660 unge som i 2024 benyttede vores tilbud (primært mødestederne) </a:t>
            </a:r>
          </a:p>
          <a:p>
            <a:endParaRPr lang="da-DK"/>
          </a:p>
          <a:p>
            <a:r>
              <a:rPr lang="da-DK"/>
              <a:t>Af de 660 som benyttede tilbuddene, var 360 af disse førstegangsbesøgende </a:t>
            </a:r>
          </a:p>
          <a:p>
            <a:endParaRPr lang="da-DK"/>
          </a:p>
          <a:p>
            <a:r>
              <a:rPr lang="da-DK"/>
              <a:t>Efter at de unge er begyndt i Ventilens tilbud: </a:t>
            </a:r>
          </a:p>
          <a:p>
            <a:r>
              <a:rPr lang="da-DK"/>
              <a:t>Føler 81% af de unge sig mindre ensomme (stigning på ca. 5 pct. Sammenlignet med 2023) </a:t>
            </a:r>
          </a:p>
          <a:p>
            <a:r>
              <a:rPr lang="da-DK"/>
              <a:t>Yderligere oplever 76% af de unge et styrket selvværd </a:t>
            </a:r>
          </a:p>
          <a:p>
            <a:endParaRPr lang="da-DK"/>
          </a:p>
          <a:p>
            <a:r>
              <a:rPr lang="da-DK"/>
              <a:t>I forlængelse heraf er </a:t>
            </a:r>
          </a:p>
          <a:p>
            <a:r>
              <a:rPr lang="da-DK"/>
              <a:t>Ca. 60% af de unge i tilbuddene mænd, 37% er kvinder og 3,6% har ikke oplyst køn</a:t>
            </a:r>
          </a:p>
          <a:p>
            <a:endParaRPr lang="da-DK"/>
          </a:p>
          <a:p>
            <a:r>
              <a:rPr lang="da-DK"/>
              <a:t>De unge i tilbuddene er primært studerende, altså 52%, hvilket dækker over erhvervsuddannelser, FGU/STU, gymnasiale uddannelser og videregående uddannelser </a:t>
            </a:r>
          </a:p>
          <a:p>
            <a:r>
              <a:rPr lang="da-DK"/>
              <a:t>25% af de unge er i arbejde</a:t>
            </a:r>
          </a:p>
          <a:p>
            <a:r>
              <a:rPr lang="da-DK"/>
              <a:t>Og 9% er ledige. </a:t>
            </a:r>
          </a:p>
          <a:p>
            <a:r>
              <a:rPr lang="da-DK"/>
              <a:t>De resterende unge har ikke oplyst deres beskæftigelse. </a:t>
            </a:r>
          </a:p>
          <a:p>
            <a:endParaRPr lang="da-DK"/>
          </a:p>
        </p:txBody>
      </p:sp>
      <p:sp>
        <p:nvSpPr>
          <p:cNvPr id="4" name="Pladsholder til slidenummer 3">
            <a:extLst>
              <a:ext uri="{FF2B5EF4-FFF2-40B4-BE49-F238E27FC236}">
                <a16:creationId xmlns:a16="http://schemas.microsoft.com/office/drawing/2014/main" id="{730AA8AD-091A-483E-B98D-577FEBB1DB2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a-DK" sz="1100" b="0" i="0" u="none" strike="noStrike" cap="none" smtClean="0">
                <a:solidFill>
                  <a:schemeClr val="dk1"/>
                </a:solidFill>
                <a:latin typeface="Oi"/>
                <a:ea typeface="Oi"/>
                <a:cs typeface="Oi"/>
                <a:sym typeface="Oi"/>
              </a:rPr>
              <a:t>13</a:t>
            </a:fld>
            <a:endParaRPr lang="da-DK" sz="1100" b="0" i="0" u="none" strike="noStrike" cap="none">
              <a:solidFill>
                <a:schemeClr val="dk1"/>
              </a:solidFill>
              <a:latin typeface="Oi"/>
              <a:ea typeface="Oi"/>
              <a:cs typeface="Oi"/>
              <a:sym typeface="Oi"/>
            </a:endParaRPr>
          </a:p>
        </p:txBody>
      </p:sp>
    </p:spTree>
    <p:extLst>
      <p:ext uri="{BB962C8B-B14F-4D97-AF65-F5344CB8AC3E}">
        <p14:creationId xmlns:p14="http://schemas.microsoft.com/office/powerpoint/2010/main" val="1645057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DC959-69EE-411B-50A9-673E2D9625C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78383F2-5BE1-40E5-BEC6-20D0E1102A3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75FE140-0B63-F9B5-B2D7-A6E6021E976A}"/>
              </a:ext>
            </a:extLst>
          </p:cNvPr>
          <p:cNvSpPr>
            <a:spLocks noGrp="1"/>
          </p:cNvSpPr>
          <p:nvPr>
            <p:ph type="body" idx="1"/>
          </p:nvPr>
        </p:nvSpPr>
        <p:spPr/>
        <p:txBody>
          <a:bodyPr/>
          <a:lstStyle/>
          <a:p>
            <a:r>
              <a:rPr lang="da-DK"/>
              <a:t>Tal fra </a:t>
            </a:r>
            <a:r>
              <a:rPr lang="da-DK" err="1"/>
              <a:t>one</a:t>
            </a:r>
            <a:r>
              <a:rPr lang="da-DK"/>
              <a:t>-pager med hovedtal fra dokumentationsrappoten 2024 om </a:t>
            </a:r>
            <a:r>
              <a:rPr lang="da-DK" b="1"/>
              <a:t>de unge i Ventilen </a:t>
            </a:r>
          </a:p>
          <a:p>
            <a:endParaRPr lang="da-DK"/>
          </a:p>
          <a:p>
            <a:r>
              <a:rPr lang="da-DK"/>
              <a:t>Nyeste tal viser at vi i Ventilen havde 660 unge som i 2024 benyttede vores tilbud (primært mødestederne) </a:t>
            </a:r>
          </a:p>
          <a:p>
            <a:endParaRPr lang="da-DK"/>
          </a:p>
          <a:p>
            <a:r>
              <a:rPr lang="da-DK"/>
              <a:t>Af de 660 som benyttede tilbuddene, var 360 af disse førstegangsbesøgende </a:t>
            </a:r>
          </a:p>
          <a:p>
            <a:endParaRPr lang="da-DK"/>
          </a:p>
          <a:p>
            <a:r>
              <a:rPr lang="da-DK"/>
              <a:t>Efter at de unge er begyndt i Ventilens tilbud: </a:t>
            </a:r>
          </a:p>
          <a:p>
            <a:r>
              <a:rPr lang="da-DK"/>
              <a:t>Føler 81% af de unge sig mindre ensomme (stigning på ca. 5 pct. Sammenlignet med 2023) </a:t>
            </a:r>
          </a:p>
          <a:p>
            <a:r>
              <a:rPr lang="da-DK"/>
              <a:t>Yderligere oplever 76% af de unge et styrket selvværd </a:t>
            </a:r>
          </a:p>
          <a:p>
            <a:endParaRPr lang="da-DK"/>
          </a:p>
          <a:p>
            <a:r>
              <a:rPr lang="da-DK"/>
              <a:t>I forlængelse heraf er </a:t>
            </a:r>
          </a:p>
          <a:p>
            <a:r>
              <a:rPr lang="da-DK"/>
              <a:t>Ca. 60% af de unge i tilbuddene mænd, 37% er kvinder og 3,6% har ikke oplyst køn</a:t>
            </a:r>
          </a:p>
          <a:p>
            <a:endParaRPr lang="da-DK"/>
          </a:p>
          <a:p>
            <a:r>
              <a:rPr lang="da-DK"/>
              <a:t>De unge i tilbuddene er primært studerende, altså 52%, hvilket dækker over erhvervsuddannelser, FGU/STU, gymnasiale uddannelser og videregående uddannelser </a:t>
            </a:r>
          </a:p>
          <a:p>
            <a:r>
              <a:rPr lang="da-DK"/>
              <a:t>25% af de unge er i arbejde</a:t>
            </a:r>
          </a:p>
          <a:p>
            <a:r>
              <a:rPr lang="da-DK"/>
              <a:t>Og 9% er ledige. </a:t>
            </a:r>
          </a:p>
          <a:p>
            <a:r>
              <a:rPr lang="da-DK"/>
              <a:t>De resterende unge har ikke oplyst deres beskæftigelse. </a:t>
            </a:r>
          </a:p>
          <a:p>
            <a:endParaRPr lang="da-DK"/>
          </a:p>
        </p:txBody>
      </p:sp>
      <p:sp>
        <p:nvSpPr>
          <p:cNvPr id="4" name="Pladsholder til slidenummer 3">
            <a:extLst>
              <a:ext uri="{FF2B5EF4-FFF2-40B4-BE49-F238E27FC236}">
                <a16:creationId xmlns:a16="http://schemas.microsoft.com/office/drawing/2014/main" id="{876E5DE9-CD20-B5AF-E1D0-75D41618D19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a-DK" sz="1100" b="0" i="0" u="none" strike="noStrike" cap="none" smtClean="0">
                <a:solidFill>
                  <a:schemeClr val="dk1"/>
                </a:solidFill>
                <a:latin typeface="Oi"/>
                <a:ea typeface="Oi"/>
                <a:cs typeface="Oi"/>
                <a:sym typeface="Oi"/>
              </a:rPr>
              <a:t>14</a:t>
            </a:fld>
            <a:endParaRPr lang="da-DK" sz="1100" b="0" i="0" u="none" strike="noStrike" cap="none">
              <a:solidFill>
                <a:schemeClr val="dk1"/>
              </a:solidFill>
              <a:latin typeface="Oi"/>
              <a:ea typeface="Oi"/>
              <a:cs typeface="Oi"/>
              <a:sym typeface="Oi"/>
            </a:endParaRPr>
          </a:p>
        </p:txBody>
      </p:sp>
    </p:spTree>
    <p:extLst>
      <p:ext uri="{BB962C8B-B14F-4D97-AF65-F5344CB8AC3E}">
        <p14:creationId xmlns:p14="http://schemas.microsoft.com/office/powerpoint/2010/main" val="397423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34D83-A3F7-9FA8-06BA-CBE4782B942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D3E7D69-F698-7973-B53F-1CD9F649B7E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D414ED4-C39C-7061-4F6D-11407033F548}"/>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48624588-92B5-0F61-1FC9-44402A392A46}"/>
              </a:ext>
            </a:extLst>
          </p:cNvPr>
          <p:cNvSpPr>
            <a:spLocks noGrp="1"/>
          </p:cNvSpPr>
          <p:nvPr>
            <p:ph type="sldNum" sz="quarter" idx="5"/>
          </p:nvPr>
        </p:nvSpPr>
        <p:spPr/>
        <p:txBody>
          <a:bodyPr/>
          <a:lstStyle/>
          <a:p>
            <a:fld id="{591BFA50-6656-46DA-8178-7BC722111D08}" type="slidenum">
              <a:rPr lang="da-DK" smtClean="0"/>
              <a:pPr/>
              <a:t>2</a:t>
            </a:fld>
            <a:endParaRPr lang="da-DK"/>
          </a:p>
        </p:txBody>
      </p:sp>
    </p:spTree>
    <p:extLst>
      <p:ext uri="{BB962C8B-B14F-4D97-AF65-F5344CB8AC3E}">
        <p14:creationId xmlns:p14="http://schemas.microsoft.com/office/powerpoint/2010/main" val="4291494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463aae1057_0_0:notes"/>
          <p:cNvSpPr>
            <a:spLocks noGrp="1" noRot="1" noChangeAspect="1"/>
          </p:cNvSpPr>
          <p:nvPr>
            <p:ph type="sldImg" idx="2"/>
          </p:nvPr>
        </p:nvSpPr>
        <p:spPr>
          <a:xfrm>
            <a:off x="687388" y="785813"/>
            <a:ext cx="5235575" cy="3927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1463aae1057_0_0:notes"/>
          <p:cNvSpPr txBox="1">
            <a:spLocks noGrp="1"/>
          </p:cNvSpPr>
          <p:nvPr>
            <p:ph type="body" idx="1"/>
          </p:nvPr>
        </p:nvSpPr>
        <p:spPr>
          <a:xfrm>
            <a:off x="661099" y="4974825"/>
            <a:ext cx="5288743" cy="4712886"/>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da-DK" sz="1150" b="1">
                <a:latin typeface="Calibri"/>
                <a:ea typeface="Calibri"/>
                <a:cs typeface="Calibri"/>
                <a:sym typeface="Calibri"/>
              </a:rPr>
              <a:t>3 min</a:t>
            </a:r>
            <a:endParaRPr sz="1150" b="1">
              <a:latin typeface="Calibri"/>
              <a:ea typeface="Calibri"/>
              <a:cs typeface="Calibri"/>
              <a:sym typeface="Calibri"/>
            </a:endParaRPr>
          </a:p>
          <a:p>
            <a:pPr marL="0" lvl="0" indent="0" algn="l" rtl="0">
              <a:lnSpc>
                <a:spcPct val="100000"/>
              </a:lnSpc>
              <a:spcBef>
                <a:spcPts val="0"/>
              </a:spcBef>
              <a:spcAft>
                <a:spcPts val="0"/>
              </a:spcAft>
              <a:buSzPts val="1400"/>
              <a:buNone/>
            </a:pPr>
            <a:r>
              <a:rPr lang="da-DK" sz="1150">
                <a:latin typeface="Calibri"/>
                <a:ea typeface="Calibri"/>
                <a:cs typeface="Calibri"/>
                <a:sym typeface="Calibri"/>
              </a:rPr>
              <a:t>Vi vil alle opleve i løbet af livet. Fx når vi starter i en ny klasse, flytter til en ny by eller lignende, hvor vi endnu ikke kender nogle. (</a:t>
            </a:r>
            <a:r>
              <a:rPr lang="da-DK" sz="1150" i="1">
                <a:latin typeface="Calibri"/>
                <a:ea typeface="Calibri"/>
                <a:cs typeface="Calibri"/>
                <a:sym typeface="Calibri"/>
              </a:rPr>
              <a:t>Hvis tid inddrag alle de skift, de står over for) </a:t>
            </a:r>
            <a:r>
              <a:rPr lang="da-DK" sz="1150">
                <a:latin typeface="Calibri"/>
                <a:ea typeface="Calibri"/>
                <a:cs typeface="Calibri"/>
                <a:sym typeface="Calibri"/>
              </a:rPr>
              <a:t>Så kan ensomheden vise sig, og oftest vil vi så lytte til den og få nye venner eller finde nogle at snakke med. I de tilfælde er der tale om en kortvarig ensomhed, som går over igen. Selvom følelsen kan være lidt ubehagelig, er den ikke farlig. Det er fuldstændig, ligesom at sult ikke er farlig, men går over når vi tager os en snack.</a:t>
            </a:r>
            <a:endParaRPr sz="1150">
              <a:latin typeface="Calibri"/>
              <a:ea typeface="Calibri"/>
              <a:cs typeface="Calibri"/>
              <a:sym typeface="Calibri"/>
            </a:endParaRPr>
          </a:p>
          <a:p>
            <a:pPr marL="0" lvl="0" indent="0" algn="l" rtl="0">
              <a:lnSpc>
                <a:spcPct val="100000"/>
              </a:lnSpc>
              <a:spcBef>
                <a:spcPts val="0"/>
              </a:spcBef>
              <a:spcAft>
                <a:spcPts val="0"/>
              </a:spcAft>
              <a:buSzPts val="1400"/>
              <a:buNone/>
            </a:pPr>
            <a:endParaRPr sz="1150">
              <a:latin typeface="Calibri"/>
              <a:ea typeface="Calibri"/>
              <a:cs typeface="Calibri"/>
              <a:sym typeface="Calibri"/>
            </a:endParaRPr>
          </a:p>
          <a:p>
            <a:pPr marL="0" lvl="0" indent="0" algn="l" rtl="0">
              <a:lnSpc>
                <a:spcPct val="100000"/>
              </a:lnSpc>
              <a:spcBef>
                <a:spcPts val="0"/>
              </a:spcBef>
              <a:spcAft>
                <a:spcPts val="0"/>
              </a:spcAft>
              <a:buSzPts val="1400"/>
              <a:buNone/>
            </a:pPr>
            <a:r>
              <a:rPr lang="da-DK" sz="1150">
                <a:latin typeface="Calibri"/>
                <a:ea typeface="Calibri"/>
                <a:cs typeface="Calibri"/>
                <a:sym typeface="Calibri"/>
              </a:rPr>
              <a:t>Til gengæld bliver ensomhed, ligesom sult, skadelig, hvis vi ikke får gjort noget ved den. Hvis vi ikke får reageret på ensomheden, kan den gå hen og blive langvarig. Her flytter ensomheden ind, og man formår ikke at få skabt de sociale relationer, man har brug for. Det kan fx være, fordi man har oplevelser med at blive holdt udenfor eller mobning, og derfor har svært ved at turde gå ind i nye fællesskaber.</a:t>
            </a:r>
            <a:endParaRPr sz="1150">
              <a:latin typeface="Calibri"/>
              <a:ea typeface="Calibri"/>
              <a:cs typeface="Calibri"/>
              <a:sym typeface="Calibri"/>
            </a:endParaRPr>
          </a:p>
          <a:p>
            <a:pPr marL="0" lvl="0" indent="0" algn="l" rtl="0">
              <a:lnSpc>
                <a:spcPct val="100000"/>
              </a:lnSpc>
              <a:spcBef>
                <a:spcPts val="0"/>
              </a:spcBef>
              <a:spcAft>
                <a:spcPts val="0"/>
              </a:spcAft>
              <a:buSzPts val="1400"/>
              <a:buNone/>
            </a:pPr>
            <a:endParaRPr sz="1150">
              <a:latin typeface="Calibri"/>
              <a:ea typeface="Calibri"/>
              <a:cs typeface="Calibri"/>
              <a:sym typeface="Calibri"/>
            </a:endParaRPr>
          </a:p>
          <a:p>
            <a:pPr marL="0" lvl="0" indent="0" algn="l" rtl="0">
              <a:lnSpc>
                <a:spcPct val="100000"/>
              </a:lnSpc>
              <a:spcBef>
                <a:spcPts val="0"/>
              </a:spcBef>
              <a:spcAft>
                <a:spcPts val="0"/>
              </a:spcAft>
              <a:buSzPts val="1400"/>
              <a:buNone/>
            </a:pPr>
            <a:r>
              <a:rPr lang="da-DK" sz="1150">
                <a:latin typeface="Calibri"/>
                <a:ea typeface="Calibri"/>
                <a:cs typeface="Calibri"/>
                <a:sym typeface="Calibri"/>
              </a:rPr>
              <a:t>Det vender vi tilbage til. Opsummerende kan vi sige, </a:t>
            </a:r>
            <a:endParaRPr sz="1150">
              <a:latin typeface="Calibri"/>
              <a:ea typeface="Calibri"/>
              <a:cs typeface="Calibri"/>
              <a:sym typeface="Calibri"/>
            </a:endParaRPr>
          </a:p>
          <a:p>
            <a:pPr marL="457200" lvl="0" indent="-301625" algn="l" rtl="0">
              <a:lnSpc>
                <a:spcPct val="100000"/>
              </a:lnSpc>
              <a:spcBef>
                <a:spcPts val="0"/>
              </a:spcBef>
              <a:spcAft>
                <a:spcPts val="0"/>
              </a:spcAft>
              <a:buSzPts val="1150"/>
              <a:buFont typeface="Calibri"/>
              <a:buChar char="-"/>
            </a:pPr>
            <a:r>
              <a:rPr lang="da-DK" sz="1150">
                <a:latin typeface="Calibri"/>
                <a:ea typeface="Calibri"/>
                <a:cs typeface="Calibri"/>
                <a:sym typeface="Calibri"/>
              </a:rPr>
              <a:t>at ensomhed er en følelse, </a:t>
            </a:r>
            <a:endParaRPr sz="1150">
              <a:latin typeface="Calibri"/>
              <a:ea typeface="Calibri"/>
              <a:cs typeface="Calibri"/>
              <a:sym typeface="Calibri"/>
            </a:endParaRPr>
          </a:p>
          <a:p>
            <a:pPr marL="457200" lvl="0" indent="-301625" algn="l" rtl="0">
              <a:lnSpc>
                <a:spcPct val="100000"/>
              </a:lnSpc>
              <a:spcBef>
                <a:spcPts val="0"/>
              </a:spcBef>
              <a:spcAft>
                <a:spcPts val="0"/>
              </a:spcAft>
              <a:buSzPts val="1150"/>
              <a:buFont typeface="Calibri"/>
              <a:buChar char="-"/>
            </a:pPr>
            <a:r>
              <a:rPr lang="da-DK" sz="1150">
                <a:latin typeface="Calibri"/>
                <a:ea typeface="Calibri"/>
                <a:cs typeface="Calibri"/>
                <a:sym typeface="Calibri"/>
              </a:rPr>
              <a:t>der opstår, når vores sociale behov ikke bliver dækket</a:t>
            </a:r>
            <a:endParaRPr sz="1150">
              <a:latin typeface="Calibri"/>
              <a:ea typeface="Calibri"/>
              <a:cs typeface="Calibri"/>
              <a:sym typeface="Calibri"/>
            </a:endParaRPr>
          </a:p>
          <a:p>
            <a:pPr marL="457200" lvl="0" indent="-301625" algn="l" rtl="0">
              <a:lnSpc>
                <a:spcPct val="100000"/>
              </a:lnSpc>
              <a:spcBef>
                <a:spcPts val="0"/>
              </a:spcBef>
              <a:spcAft>
                <a:spcPts val="0"/>
              </a:spcAft>
              <a:buSzPts val="1150"/>
              <a:buFont typeface="Calibri"/>
              <a:buChar char="-"/>
            </a:pPr>
            <a:r>
              <a:rPr lang="da-DK" sz="1150">
                <a:latin typeface="Calibri"/>
                <a:ea typeface="Calibri"/>
                <a:cs typeface="Calibri"/>
                <a:sym typeface="Calibri"/>
              </a:rPr>
              <a:t>vores sociale behov er forskellige, </a:t>
            </a:r>
            <a:endParaRPr sz="1150">
              <a:latin typeface="Calibri"/>
              <a:ea typeface="Calibri"/>
              <a:cs typeface="Calibri"/>
              <a:sym typeface="Calibri"/>
            </a:endParaRPr>
          </a:p>
          <a:p>
            <a:pPr marL="457200" lvl="0" indent="-301625" algn="l" rtl="0">
              <a:lnSpc>
                <a:spcPct val="100000"/>
              </a:lnSpc>
              <a:spcBef>
                <a:spcPts val="0"/>
              </a:spcBef>
              <a:spcAft>
                <a:spcPts val="0"/>
              </a:spcAft>
              <a:buSzPts val="1150"/>
              <a:buFont typeface="Calibri"/>
              <a:buChar char="-"/>
            </a:pPr>
            <a:r>
              <a:rPr lang="da-DK" sz="1150">
                <a:latin typeface="Calibri"/>
                <a:ea typeface="Calibri"/>
                <a:cs typeface="Calibri"/>
                <a:sym typeface="Calibri"/>
              </a:rPr>
              <a:t>og det er altså forskelligt, hvornår vi føler os ensomme.</a:t>
            </a:r>
            <a:endParaRPr sz="1150">
              <a:latin typeface="Calibri"/>
              <a:ea typeface="Calibri"/>
              <a:cs typeface="Calibri"/>
              <a:sym typeface="Calibri"/>
            </a:endParaRPr>
          </a:p>
          <a:p>
            <a:pPr marL="457200" lvl="0" indent="-301625" algn="l" rtl="0">
              <a:lnSpc>
                <a:spcPct val="100000"/>
              </a:lnSpc>
              <a:spcBef>
                <a:spcPts val="0"/>
              </a:spcBef>
              <a:spcAft>
                <a:spcPts val="0"/>
              </a:spcAft>
              <a:buSzPts val="1150"/>
              <a:buFont typeface="Calibri"/>
              <a:buChar char="-"/>
            </a:pPr>
            <a:r>
              <a:rPr lang="da-DK" sz="1150">
                <a:latin typeface="Calibri"/>
                <a:ea typeface="Calibri"/>
                <a:cs typeface="Calibri"/>
                <a:sym typeface="Calibri"/>
              </a:rPr>
              <a:t>Så længe, vi får reageret på følelsen, er den ikke skadelig.</a:t>
            </a:r>
            <a:endParaRPr sz="1150">
              <a:latin typeface="Calibri"/>
              <a:ea typeface="Calibri"/>
              <a:cs typeface="Calibri"/>
              <a:sym typeface="Calibri"/>
            </a:endParaRPr>
          </a:p>
          <a:p>
            <a:pPr marL="0" lvl="0" indent="0" algn="l" rtl="0">
              <a:lnSpc>
                <a:spcPct val="100000"/>
              </a:lnSpc>
              <a:spcBef>
                <a:spcPts val="0"/>
              </a:spcBef>
              <a:spcAft>
                <a:spcPts val="0"/>
              </a:spcAft>
              <a:buSzPts val="1400"/>
              <a:buNone/>
            </a:pPr>
            <a:endParaRPr sz="1150">
              <a:latin typeface="Calibri"/>
              <a:ea typeface="Calibri"/>
              <a:cs typeface="Calibri"/>
              <a:sym typeface="Calibri"/>
            </a:endParaRPr>
          </a:p>
          <a:p>
            <a:pPr marL="0" lvl="0" indent="0" algn="l" rtl="0">
              <a:lnSpc>
                <a:spcPct val="100000"/>
              </a:lnSpc>
              <a:spcBef>
                <a:spcPts val="0"/>
              </a:spcBef>
              <a:spcAft>
                <a:spcPts val="0"/>
              </a:spcAft>
              <a:buSzPts val="1400"/>
              <a:buNone/>
            </a:pPr>
            <a:r>
              <a:rPr lang="da-DK" sz="1150" i="1">
                <a:latin typeface="Calibri"/>
                <a:ea typeface="Calibri"/>
                <a:cs typeface="Calibri"/>
                <a:sym typeface="Calibri"/>
              </a:rPr>
              <a:t>Tag eventuelle spørgsmål til det, der er blevet sagt her</a:t>
            </a:r>
            <a:endParaRPr sz="1150" i="1">
              <a:latin typeface="Calibri"/>
              <a:ea typeface="Calibri"/>
              <a:cs typeface="Calibri"/>
              <a:sym typeface="Calibri"/>
            </a:endParaRPr>
          </a:p>
        </p:txBody>
      </p:sp>
      <p:sp>
        <p:nvSpPr>
          <p:cNvPr id="127" name="Google Shape;127;g1463aae1057_0_0:notes"/>
          <p:cNvSpPr txBox="1">
            <a:spLocks noGrp="1"/>
          </p:cNvSpPr>
          <p:nvPr>
            <p:ph type="sldNum" idx="12"/>
          </p:nvPr>
        </p:nvSpPr>
        <p:spPr>
          <a:xfrm>
            <a:off x="3744691" y="9947833"/>
            <a:ext cx="2864796" cy="523759"/>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a-DK"/>
              <a:t>3</a:t>
            </a:fld>
            <a:endParaRPr/>
          </a:p>
        </p:txBody>
      </p:sp>
    </p:spTree>
    <p:extLst>
      <p:ext uri="{BB962C8B-B14F-4D97-AF65-F5344CB8AC3E}">
        <p14:creationId xmlns:p14="http://schemas.microsoft.com/office/powerpoint/2010/main" val="3104148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A972051F-58BB-97A5-923B-38DDAC96F56A}"/>
            </a:ext>
          </a:extLst>
        </p:cNvPr>
        <p:cNvGrpSpPr/>
        <p:nvPr/>
      </p:nvGrpSpPr>
      <p:grpSpPr>
        <a:xfrm>
          <a:off x="0" y="0"/>
          <a:ext cx="0" cy="0"/>
          <a:chOff x="0" y="0"/>
          <a:chExt cx="0" cy="0"/>
        </a:xfrm>
      </p:grpSpPr>
      <p:sp>
        <p:nvSpPr>
          <p:cNvPr id="125" name="Google Shape;125;g1463aae1057_0_0:notes">
            <a:extLst>
              <a:ext uri="{FF2B5EF4-FFF2-40B4-BE49-F238E27FC236}">
                <a16:creationId xmlns:a16="http://schemas.microsoft.com/office/drawing/2014/main" id="{27C2482C-1C2C-222C-FFEB-E31E918AB54F}"/>
              </a:ext>
            </a:extLst>
          </p:cNvPr>
          <p:cNvSpPr>
            <a:spLocks noGrp="1" noRot="1" noChangeAspect="1"/>
          </p:cNvSpPr>
          <p:nvPr>
            <p:ph type="sldImg" idx="2"/>
          </p:nvPr>
        </p:nvSpPr>
        <p:spPr>
          <a:xfrm>
            <a:off x="687388" y="785813"/>
            <a:ext cx="5235575" cy="3927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1463aae1057_0_0:notes">
            <a:extLst>
              <a:ext uri="{FF2B5EF4-FFF2-40B4-BE49-F238E27FC236}">
                <a16:creationId xmlns:a16="http://schemas.microsoft.com/office/drawing/2014/main" id="{B4B13F91-114B-6C12-8F54-A80D80C8B455}"/>
              </a:ext>
            </a:extLst>
          </p:cNvPr>
          <p:cNvSpPr txBox="1">
            <a:spLocks noGrp="1"/>
          </p:cNvSpPr>
          <p:nvPr>
            <p:ph type="body" idx="1"/>
          </p:nvPr>
        </p:nvSpPr>
        <p:spPr>
          <a:xfrm>
            <a:off x="661099" y="4974825"/>
            <a:ext cx="5288743" cy="47128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da-DK" sz="1150" dirty="0">
              <a:latin typeface="Calibri"/>
              <a:ea typeface="Calibri"/>
              <a:cs typeface="Calibri"/>
              <a:sym typeface="Calibri"/>
            </a:endParaRPr>
          </a:p>
          <a:p>
            <a:pPr marL="0" lvl="0" indent="0" algn="l" rtl="0">
              <a:lnSpc>
                <a:spcPct val="100000"/>
              </a:lnSpc>
              <a:spcBef>
                <a:spcPts val="0"/>
              </a:spcBef>
              <a:spcAft>
                <a:spcPts val="0"/>
              </a:spcAft>
              <a:buSzPts val="1400"/>
              <a:buNone/>
            </a:pPr>
            <a:r>
              <a:rPr lang="da-DK" sz="1150" dirty="0">
                <a:latin typeface="Calibri"/>
                <a:ea typeface="Calibri"/>
                <a:cs typeface="Calibri"/>
                <a:sym typeface="Calibri"/>
              </a:rPr>
              <a:t>Man skal se det som et spektrum</a:t>
            </a:r>
          </a:p>
          <a:p>
            <a:pPr marL="0" lvl="0" indent="0" algn="l" rtl="0">
              <a:lnSpc>
                <a:spcPct val="100000"/>
              </a:lnSpc>
              <a:spcBef>
                <a:spcPts val="0"/>
              </a:spcBef>
              <a:spcAft>
                <a:spcPts val="0"/>
              </a:spcAft>
              <a:buSzPts val="1400"/>
              <a:buNone/>
            </a:pPr>
            <a:endParaRPr lang="da-DK" sz="1150" dirty="0">
              <a:latin typeface="Calibri"/>
              <a:ea typeface="Calibri"/>
              <a:cs typeface="Calibri"/>
              <a:sym typeface="Calibri"/>
            </a:endParaRPr>
          </a:p>
          <a:p>
            <a:pPr marL="0" lvl="0" indent="0" algn="l" rtl="0">
              <a:lnSpc>
                <a:spcPct val="100000"/>
              </a:lnSpc>
              <a:spcBef>
                <a:spcPts val="0"/>
              </a:spcBef>
              <a:spcAft>
                <a:spcPts val="0"/>
              </a:spcAft>
              <a:buSzPts val="1400"/>
              <a:buNone/>
            </a:pPr>
            <a:r>
              <a:rPr lang="da-DK" sz="1150" dirty="0">
                <a:latin typeface="Calibri"/>
                <a:ea typeface="Calibri"/>
                <a:cs typeface="Calibri"/>
                <a:sym typeface="Calibri"/>
              </a:rPr>
              <a:t>Langvarig ensomhed – også kaldet vedvarende ensomhed</a:t>
            </a:r>
          </a:p>
          <a:p>
            <a:pPr marL="0" lvl="0" indent="0" algn="l" rtl="0">
              <a:lnSpc>
                <a:spcPct val="100000"/>
              </a:lnSpc>
              <a:spcBef>
                <a:spcPts val="0"/>
              </a:spcBef>
              <a:spcAft>
                <a:spcPts val="0"/>
              </a:spcAft>
              <a:buSzPts val="1400"/>
              <a:buNone/>
            </a:pPr>
            <a:endParaRPr lang="da-DK" sz="1150" dirty="0">
              <a:latin typeface="Calibri"/>
              <a:ea typeface="Calibri"/>
              <a:cs typeface="Calibri"/>
              <a:sym typeface="Calibri"/>
            </a:endParaRPr>
          </a:p>
          <a:p>
            <a:pPr marL="0" lvl="0" indent="0" algn="l" rtl="0">
              <a:lnSpc>
                <a:spcPct val="100000"/>
              </a:lnSpc>
              <a:spcBef>
                <a:spcPts val="0"/>
              </a:spcBef>
              <a:spcAft>
                <a:spcPts val="0"/>
              </a:spcAft>
              <a:buSzPts val="1400"/>
              <a:buNone/>
            </a:pPr>
            <a:r>
              <a:rPr lang="da-DK" sz="1150" dirty="0">
                <a:latin typeface="Calibri"/>
                <a:ea typeface="Calibri"/>
                <a:cs typeface="Calibri"/>
                <a:sym typeface="Calibri"/>
              </a:rPr>
              <a:t>Unge der føler sig ensomme over en længere periode er i højere risiko for </a:t>
            </a:r>
            <a:r>
              <a:rPr lang="da-DK" sz="1150" dirty="0" err="1">
                <a:latin typeface="Calibri"/>
                <a:ea typeface="Calibri"/>
                <a:cs typeface="Calibri"/>
                <a:sym typeface="Calibri"/>
              </a:rPr>
              <a:t>misrtivsel</a:t>
            </a:r>
            <a:r>
              <a:rPr lang="da-DK" sz="1150" dirty="0">
                <a:latin typeface="Calibri"/>
                <a:ea typeface="Calibri"/>
                <a:cs typeface="Calibri"/>
                <a:sym typeface="Calibri"/>
              </a:rPr>
              <a:t> og helbredsproblemer end unge der oplever mere forbigående former for ensomhed Kilde: van </a:t>
            </a:r>
            <a:r>
              <a:rPr lang="da-DK" sz="1150" dirty="0" err="1">
                <a:latin typeface="Calibri"/>
                <a:ea typeface="Calibri"/>
                <a:cs typeface="Calibri"/>
                <a:sym typeface="Calibri"/>
              </a:rPr>
              <a:t>dulmen</a:t>
            </a:r>
            <a:r>
              <a:rPr lang="da-DK" sz="1150" dirty="0">
                <a:latin typeface="Calibri"/>
                <a:ea typeface="Calibri"/>
                <a:cs typeface="Calibri"/>
                <a:sym typeface="Calibri"/>
              </a:rPr>
              <a:t> og </a:t>
            </a:r>
            <a:r>
              <a:rPr lang="da-DK" sz="1150" dirty="0" err="1">
                <a:latin typeface="Calibri"/>
                <a:ea typeface="Calibri"/>
                <a:cs typeface="Calibri"/>
                <a:sym typeface="Calibri"/>
              </a:rPr>
              <a:t>Gossenes</a:t>
            </a:r>
            <a:r>
              <a:rPr lang="da-DK" sz="1150" dirty="0">
                <a:latin typeface="Calibri"/>
                <a:ea typeface="Calibri"/>
                <a:cs typeface="Calibri"/>
                <a:sym typeface="Calibri"/>
              </a:rPr>
              <a:t> 2013</a:t>
            </a:r>
            <a:endParaRPr sz="1150" dirty="0">
              <a:latin typeface="Calibri"/>
              <a:ea typeface="Calibri"/>
              <a:cs typeface="Calibri"/>
              <a:sym typeface="Calibri"/>
            </a:endParaRPr>
          </a:p>
        </p:txBody>
      </p:sp>
      <p:sp>
        <p:nvSpPr>
          <p:cNvPr id="127" name="Google Shape;127;g1463aae1057_0_0:notes">
            <a:extLst>
              <a:ext uri="{FF2B5EF4-FFF2-40B4-BE49-F238E27FC236}">
                <a16:creationId xmlns:a16="http://schemas.microsoft.com/office/drawing/2014/main" id="{2C3CF365-3441-9CF7-35DF-E5E4220C507A}"/>
              </a:ext>
            </a:extLst>
          </p:cNvPr>
          <p:cNvSpPr txBox="1">
            <a:spLocks noGrp="1"/>
          </p:cNvSpPr>
          <p:nvPr>
            <p:ph type="sldNum" idx="12"/>
          </p:nvPr>
        </p:nvSpPr>
        <p:spPr>
          <a:xfrm>
            <a:off x="3744691" y="9947833"/>
            <a:ext cx="2864796" cy="523759"/>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a-DK"/>
              <a:t>4</a:t>
            </a:fld>
            <a:endParaRPr/>
          </a:p>
        </p:txBody>
      </p:sp>
    </p:spTree>
    <p:extLst>
      <p:ext uri="{BB962C8B-B14F-4D97-AF65-F5344CB8AC3E}">
        <p14:creationId xmlns:p14="http://schemas.microsoft.com/office/powerpoint/2010/main" val="521870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B2AB5-88C3-EC44-606E-D21FD94DACE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4829BA3-DCCF-EAB3-8E36-14DA2576EC9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96AB036-1200-2C9C-3CBD-73BA00F064D9}"/>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9CC53D51-C75B-CF63-4153-FB4E4C6ED8A9}"/>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91BFA50-6656-46DA-8178-7BC722111D08}" type="slidenum">
              <a:rPr kumimoji="0" lang="da-DK"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da-DK"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1622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Tal fra </a:t>
            </a:r>
            <a:r>
              <a:rPr lang="da-DK" dirty="0" err="1"/>
              <a:t>one</a:t>
            </a:r>
            <a:r>
              <a:rPr lang="da-DK" dirty="0"/>
              <a:t>-pager med hovedtal fra dokumentationsrappoten 2024 om </a:t>
            </a:r>
            <a:r>
              <a:rPr lang="da-DK" b="1" dirty="0"/>
              <a:t>de unge i Ventilen </a:t>
            </a:r>
          </a:p>
          <a:p>
            <a:endParaRPr lang="da-DK" dirty="0"/>
          </a:p>
          <a:p>
            <a:r>
              <a:rPr lang="da-DK" dirty="0"/>
              <a:t>Nyeste tal viser at vi i Ventilen havde 660 unge som i 2024 benyttede vores tilbud (primært mødestederne) </a:t>
            </a:r>
          </a:p>
          <a:p>
            <a:endParaRPr lang="da-DK" dirty="0"/>
          </a:p>
          <a:p>
            <a:r>
              <a:rPr lang="da-DK" dirty="0"/>
              <a:t>Af de 660 som benyttede tilbuddene, var 360 af disse førstegangsbesøgende </a:t>
            </a:r>
          </a:p>
          <a:p>
            <a:endParaRPr lang="da-DK" dirty="0"/>
          </a:p>
          <a:p>
            <a:r>
              <a:rPr lang="da-DK" dirty="0"/>
              <a:t>Efter at de unge er begyndt i Ventilens tilbud: </a:t>
            </a:r>
          </a:p>
          <a:p>
            <a:r>
              <a:rPr lang="da-DK" dirty="0"/>
              <a:t>Føler 81% af de unge sig mindre ensomme (stigning på ca. 5 pct. Sammenlignet med 2023) </a:t>
            </a:r>
          </a:p>
          <a:p>
            <a:r>
              <a:rPr lang="da-DK" dirty="0"/>
              <a:t>Yderligere oplever 76% af de unge et styrket selvværd </a:t>
            </a:r>
          </a:p>
          <a:p>
            <a:endParaRPr lang="da-DK" dirty="0"/>
          </a:p>
          <a:p>
            <a:r>
              <a:rPr lang="da-DK" dirty="0"/>
              <a:t>I forlængelse heraf er </a:t>
            </a:r>
          </a:p>
          <a:p>
            <a:r>
              <a:rPr lang="da-DK" dirty="0"/>
              <a:t>Ca. 60% af de unge i tilbuddene mænd, 37% er kvinder og 3,6% har ikke oplyst køn</a:t>
            </a:r>
          </a:p>
          <a:p>
            <a:endParaRPr lang="da-DK" dirty="0"/>
          </a:p>
          <a:p>
            <a:r>
              <a:rPr lang="da-DK" dirty="0"/>
              <a:t>De unge i tilbuddene er primært studerende, altså 52%, hvilket dækker over erhvervsuddannelser, FGU/STU, gymnasiale uddannelser og videregående uddannelser </a:t>
            </a:r>
          </a:p>
          <a:p>
            <a:r>
              <a:rPr lang="da-DK" dirty="0"/>
              <a:t>25% af de unge er i arbejde</a:t>
            </a:r>
          </a:p>
          <a:p>
            <a:r>
              <a:rPr lang="da-DK" dirty="0"/>
              <a:t>Og 9% er ledige. </a:t>
            </a:r>
          </a:p>
          <a:p>
            <a:r>
              <a:rPr lang="da-DK" dirty="0"/>
              <a:t>De resterende unge har ikke oplyst deres beskæftigelse. </a:t>
            </a:r>
          </a:p>
          <a:p>
            <a:endParaRPr lang="da-DK" dirty="0"/>
          </a:p>
        </p:txBody>
      </p:sp>
      <p:sp>
        <p:nvSpPr>
          <p:cNvPr id="4" name="Pladsholder til slide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a-DK" sz="1100" b="0" i="0" u="none" strike="noStrike" cap="none" smtClean="0">
                <a:solidFill>
                  <a:schemeClr val="dk1"/>
                </a:solidFill>
                <a:latin typeface="Oi"/>
                <a:ea typeface="Oi"/>
                <a:cs typeface="Oi"/>
                <a:sym typeface="Oi"/>
              </a:rPr>
              <a:t>6</a:t>
            </a:fld>
            <a:endParaRPr lang="da-DK" sz="1100" b="0" i="0" u="none" strike="noStrike" cap="none">
              <a:solidFill>
                <a:schemeClr val="dk1"/>
              </a:solidFill>
              <a:latin typeface="Oi"/>
              <a:ea typeface="Oi"/>
              <a:cs typeface="Oi"/>
              <a:sym typeface="Oi"/>
            </a:endParaRPr>
          </a:p>
        </p:txBody>
      </p:sp>
    </p:spTree>
    <p:extLst>
      <p:ext uri="{BB962C8B-B14F-4D97-AF65-F5344CB8AC3E}">
        <p14:creationId xmlns:p14="http://schemas.microsoft.com/office/powerpoint/2010/main" val="3584775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da-DK" sz="1100" b="0" i="0" u="none" strike="noStrike" cap="none" smtClean="0">
                <a:solidFill>
                  <a:schemeClr val="dk1"/>
                </a:solidFill>
                <a:latin typeface="Arial"/>
                <a:ea typeface="Arial"/>
                <a:cs typeface="Arial"/>
                <a:sym typeface="Arial"/>
              </a:rPr>
              <a:t>7</a:t>
            </a:fld>
            <a:endParaRPr lang="da-DK"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524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4B775-4655-4FD1-1C48-C4502DF222A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1D3BAA7-421A-3F46-7FC4-568B2BD74A3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16814B9-E307-421F-24AC-B580FC39287C}"/>
              </a:ext>
            </a:extLst>
          </p:cNvPr>
          <p:cNvSpPr>
            <a:spLocks noGrp="1"/>
          </p:cNvSpPr>
          <p:nvPr>
            <p:ph type="body" idx="1"/>
          </p:nvPr>
        </p:nvSpPr>
        <p:spPr/>
        <p:txBody>
          <a:bodyPr/>
          <a:lstStyle/>
          <a:p>
            <a:r>
              <a:rPr lang="da-DK" b="1"/>
              <a:t>The </a:t>
            </a:r>
            <a:r>
              <a:rPr lang="da-DK" b="1" err="1"/>
              <a:t>three</a:t>
            </a:r>
            <a:r>
              <a:rPr lang="da-DK" b="1"/>
              <a:t> item </a:t>
            </a:r>
            <a:r>
              <a:rPr lang="da-DK" b="1" err="1"/>
              <a:t>loniness</a:t>
            </a:r>
            <a:r>
              <a:rPr lang="da-DK" b="1"/>
              <a:t> </a:t>
            </a:r>
            <a:r>
              <a:rPr lang="da-DK" b="1" err="1"/>
              <a:t>scale</a:t>
            </a:r>
            <a:r>
              <a:rPr lang="da-DK" b="1"/>
              <a:t> </a:t>
            </a:r>
          </a:p>
          <a:p>
            <a:r>
              <a:rPr lang="da-DK" b="1"/>
              <a:t>Hvor ofte føler du dig </a:t>
            </a:r>
            <a:r>
              <a:rPr lang="da-DK" b="1" err="1"/>
              <a:t>enisoleret</a:t>
            </a:r>
            <a:r>
              <a:rPr lang="da-DK" b="1"/>
              <a:t> fra andre</a:t>
            </a:r>
          </a:p>
          <a:p>
            <a:r>
              <a:rPr lang="da-DK" b="1"/>
              <a:t>Hvor ofte føler du at du savner nogen at være sammen med</a:t>
            </a:r>
          </a:p>
          <a:p>
            <a:r>
              <a:rPr lang="da-DK" b="1"/>
              <a:t>Hvor ofte </a:t>
            </a:r>
            <a:r>
              <a:rPr lang="da-DK" b="1" err="1"/>
              <a:t>følr</a:t>
            </a:r>
            <a:r>
              <a:rPr lang="da-DK" b="1"/>
              <a:t> du dig udenfor</a:t>
            </a:r>
          </a:p>
          <a:p>
            <a:endParaRPr lang="da-DK" b="1"/>
          </a:p>
          <a:p>
            <a:r>
              <a:rPr lang="da-DK" b="1"/>
              <a:t>Sjældent (1point)</a:t>
            </a:r>
          </a:p>
          <a:p>
            <a:r>
              <a:rPr lang="da-DK" b="1"/>
              <a:t>En gang imellem (2 point) </a:t>
            </a:r>
          </a:p>
          <a:p>
            <a:r>
              <a:rPr lang="da-DK" b="1"/>
              <a:t>Ofte (3 point)</a:t>
            </a:r>
          </a:p>
          <a:p>
            <a:endParaRPr lang="da-DK" b="1"/>
          </a:p>
          <a:p>
            <a:r>
              <a:rPr lang="da-DK" b="1"/>
              <a:t>En score på 7 indikerer ensom</a:t>
            </a:r>
          </a:p>
        </p:txBody>
      </p:sp>
      <p:sp>
        <p:nvSpPr>
          <p:cNvPr id="4" name="Pladsholder til slidenummer 3">
            <a:extLst>
              <a:ext uri="{FF2B5EF4-FFF2-40B4-BE49-F238E27FC236}">
                <a16:creationId xmlns:a16="http://schemas.microsoft.com/office/drawing/2014/main" id="{3693B942-B383-A51C-22E7-0F14F73B332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da-DK" sz="1100" b="0" i="0" u="none" strike="noStrike" cap="none" smtClean="0">
                <a:solidFill>
                  <a:schemeClr val="dk1"/>
                </a:solidFill>
                <a:latin typeface="Arial"/>
                <a:ea typeface="Arial"/>
                <a:cs typeface="Arial"/>
                <a:sym typeface="Arial"/>
              </a:rPr>
              <a:t>8</a:t>
            </a:fld>
            <a:endParaRPr lang="da-DK"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1885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42900" indent="-342900">
              <a:lnSpc>
                <a:spcPct val="150000"/>
              </a:lnSpc>
              <a:spcBef>
                <a:spcPct val="20000"/>
              </a:spcBef>
              <a:buFont typeface="Arial" panose="020B0604020202020204" pitchFamily="34" charset="0"/>
              <a:buChar char="•"/>
            </a:pPr>
            <a:r>
              <a:rPr lang="da-DK" sz="1200" dirty="0">
                <a:latin typeface="Montserrat" panose="00000500000000000000" pitchFamily="2" charset="0"/>
              </a:rPr>
              <a:t>Relationer har stor betydning</a:t>
            </a:r>
          </a:p>
          <a:p>
            <a:pPr marL="342900" indent="-342900">
              <a:lnSpc>
                <a:spcPct val="150000"/>
              </a:lnSpc>
              <a:spcBef>
                <a:spcPct val="20000"/>
              </a:spcBef>
              <a:buFont typeface="Arial" panose="020B0604020202020204" pitchFamily="34" charset="0"/>
              <a:buChar char="•"/>
            </a:pPr>
            <a:r>
              <a:rPr lang="da-DK" sz="1200" dirty="0">
                <a:latin typeface="Montserrat" panose="00000500000000000000" pitchFamily="2" charset="0"/>
              </a:rPr>
              <a:t>Travle liv</a:t>
            </a:r>
          </a:p>
          <a:p>
            <a:pPr marL="342900" indent="-342900">
              <a:lnSpc>
                <a:spcPct val="150000"/>
              </a:lnSpc>
              <a:spcBef>
                <a:spcPct val="20000"/>
              </a:spcBef>
              <a:buFont typeface="Arial" panose="020B0604020202020204" pitchFamily="34" charset="0"/>
              <a:buChar char="•"/>
            </a:pPr>
            <a:r>
              <a:rPr lang="da-DK" sz="1200" dirty="0">
                <a:latin typeface="Montserrat" panose="00000500000000000000" pitchFamily="2" charset="0"/>
              </a:rPr>
              <a:t>Præstationsfokus – på alle parametre </a:t>
            </a:r>
          </a:p>
          <a:p>
            <a:pPr marL="342900" indent="-342900">
              <a:lnSpc>
                <a:spcPct val="150000"/>
              </a:lnSpc>
              <a:spcBef>
                <a:spcPct val="20000"/>
              </a:spcBef>
              <a:buFont typeface="Arial" panose="020B0604020202020204" pitchFamily="34" charset="0"/>
              <a:buChar char="•"/>
            </a:pPr>
            <a:r>
              <a:rPr lang="da-DK" sz="1200" dirty="0">
                <a:latin typeface="Montserrat" panose="00000500000000000000" pitchFamily="2" charset="0"/>
              </a:rPr>
              <a:t>Flere sociale arenaer</a:t>
            </a:r>
          </a:p>
          <a:p>
            <a:pPr marL="342900" indent="-342900">
              <a:lnSpc>
                <a:spcPct val="150000"/>
              </a:lnSpc>
              <a:spcBef>
                <a:spcPct val="20000"/>
              </a:spcBef>
              <a:buFont typeface="Arial" panose="020B0604020202020204" pitchFamily="34" charset="0"/>
              <a:buChar char="•"/>
            </a:pPr>
            <a:r>
              <a:rPr lang="da-DK" sz="1200" dirty="0">
                <a:latin typeface="Montserrat" panose="00000500000000000000" pitchFamily="2" charset="0"/>
              </a:rPr>
              <a:t>Flest har det godt, men mange mistrives</a:t>
            </a:r>
          </a:p>
          <a:p>
            <a:pPr marL="342900" indent="-342900">
              <a:lnSpc>
                <a:spcPct val="150000"/>
              </a:lnSpc>
              <a:spcBef>
                <a:spcPct val="20000"/>
              </a:spcBef>
              <a:buFont typeface="Arial" panose="020B0604020202020204" pitchFamily="34" charset="0"/>
              <a:buChar char="•"/>
            </a:pPr>
            <a:r>
              <a:rPr lang="da-DK" sz="1200" dirty="0">
                <a:latin typeface="Montserrat" panose="00000500000000000000" pitchFamily="2" charset="0"/>
              </a:rPr>
              <a:t>Corona</a:t>
            </a:r>
          </a:p>
          <a:p>
            <a:pPr marL="342900" indent="-342900">
              <a:lnSpc>
                <a:spcPct val="150000"/>
              </a:lnSpc>
              <a:spcBef>
                <a:spcPct val="20000"/>
              </a:spcBef>
              <a:buFont typeface="Arial" panose="020B0604020202020204" pitchFamily="34" charset="0"/>
              <a:buChar char="•"/>
            </a:pPr>
            <a:r>
              <a:rPr lang="da-DK" sz="1200" dirty="0">
                <a:latin typeface="Montserrat" panose="00000500000000000000" pitchFamily="2" charset="0"/>
              </a:rPr>
              <a:t>Konstant selvudvikling </a:t>
            </a:r>
          </a:p>
          <a:p>
            <a:pPr marL="342900" indent="-342900">
              <a:lnSpc>
                <a:spcPct val="150000"/>
              </a:lnSpc>
              <a:spcBef>
                <a:spcPct val="20000"/>
              </a:spcBef>
              <a:buFont typeface="Arial" panose="020B0604020202020204" pitchFamily="34" charset="0"/>
              <a:buChar char="•"/>
            </a:pPr>
            <a:r>
              <a:rPr lang="da-DK" sz="1200" dirty="0">
                <a:latin typeface="Montserrat" panose="00000500000000000000" pitchFamily="2" charset="0"/>
              </a:rPr>
              <a:t>Umuligt at nå målet – der er altid et nyt</a:t>
            </a:r>
          </a:p>
          <a:p>
            <a:pPr marL="342900" indent="-342900">
              <a:lnSpc>
                <a:spcPct val="150000"/>
              </a:lnSpc>
              <a:spcBef>
                <a:spcPct val="20000"/>
              </a:spcBef>
              <a:buFont typeface="Arial" panose="020B0604020202020204" pitchFamily="34" charset="0"/>
              <a:buChar char="•"/>
            </a:pPr>
            <a:r>
              <a:rPr lang="da-DK" sz="1200" dirty="0">
                <a:latin typeface="Montserrat" panose="00000500000000000000" pitchFamily="2" charset="0"/>
              </a:rPr>
              <a:t>Unge ytre selv behov for faciliterede fællesskaber</a:t>
            </a:r>
          </a:p>
          <a:p>
            <a:pPr marL="342900" indent="-342900">
              <a:lnSpc>
                <a:spcPct val="150000"/>
              </a:lnSpc>
              <a:spcBef>
                <a:spcPct val="20000"/>
              </a:spcBef>
              <a:buFont typeface="Arial" panose="020B0604020202020204" pitchFamily="34" charset="0"/>
              <a:buChar char="•"/>
            </a:pPr>
            <a:r>
              <a:rPr lang="da-DK" sz="1200" b="1" dirty="0">
                <a:solidFill>
                  <a:schemeClr val="bg1"/>
                </a:solidFill>
                <a:latin typeface="Montserrat" panose="00000500000000000000" pitchFamily="2" charset="0"/>
              </a:rPr>
              <a:t>Umuligt at nå målet – der er altid et nyt</a:t>
            </a:r>
          </a:p>
          <a:p>
            <a:pPr marL="0" marR="0" lvl="0" indent="0" algn="ctr" defTabSz="914400"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endParaRPr lang="da-DK" sz="1200" b="1" dirty="0">
              <a:solidFill>
                <a:schemeClr val="bg1"/>
              </a:solidFill>
              <a:latin typeface="Montserrat" panose="00000500000000000000" pitchFamily="2" charset="0"/>
            </a:endParaRPr>
          </a:p>
          <a:p>
            <a:pPr marL="0" marR="0" lvl="0" indent="0" algn="ctr" defTabSz="914400"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r>
              <a:rPr lang="da-DK" altLang="da-DK" sz="1200" dirty="0"/>
              <a:t>Hvorfor er børne- og ungdomsensomhed et tabu, noget de ramte ikke gerne vil vise eller fortælle</a:t>
            </a:r>
            <a:r>
              <a:rPr lang="da-DK" altLang="da-DK" dirty="0"/>
              <a:t>?</a:t>
            </a:r>
            <a:endParaRPr lang="da-DK" sz="1200" b="1" dirty="0">
              <a:solidFill>
                <a:schemeClr val="bg1"/>
              </a:solidFill>
              <a:latin typeface="Montserrat" panose="00000500000000000000" pitchFamily="2" charset="0"/>
            </a:endParaRPr>
          </a:p>
          <a:p>
            <a:endParaRPr lang="da-DK" altLang="da-DK" sz="1200" dirty="0"/>
          </a:p>
          <a:p>
            <a:r>
              <a:rPr lang="da-DK" altLang="da-DK" sz="1200" dirty="0"/>
              <a:t>Fordi det er beviset på at de er forkerte og anderledes</a:t>
            </a:r>
          </a:p>
          <a:p>
            <a:r>
              <a:rPr lang="da-DK" altLang="da-DK" sz="1200" dirty="0"/>
              <a:t>Alle billeder og forestillinger om det gode børne- og ungdomsliv er et liv i fællesskab eller fællesskaber.</a:t>
            </a:r>
          </a:p>
          <a:p>
            <a:r>
              <a:rPr lang="da-DK" altLang="da-DK" sz="1200" dirty="0"/>
              <a:t>Børn, der leger med kammerater, unge, der i grupper er ude, på cafe og har masser af kontakter på de sociale medier – sådan er det ´rigtige´ liv.</a:t>
            </a:r>
          </a:p>
          <a:p>
            <a:endParaRPr lang="da-DK" altLang="da-DK" sz="1200" dirty="0"/>
          </a:p>
          <a:p>
            <a:r>
              <a:rPr lang="da-DK" altLang="da-DK" sz="1200" dirty="0"/>
              <a:t>Det er i skærende kontrast til den ensommes liv</a:t>
            </a:r>
          </a:p>
          <a:p>
            <a:endParaRPr lang="da-DK" dirty="0"/>
          </a:p>
        </p:txBody>
      </p:sp>
      <p:sp>
        <p:nvSpPr>
          <p:cNvPr id="4" name="Pladsholder til slide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da-DK" sz="1100" b="0" i="0" u="none" strike="noStrike" cap="none" smtClean="0">
                <a:solidFill>
                  <a:schemeClr val="dk1"/>
                </a:solidFill>
                <a:latin typeface="Arial"/>
                <a:ea typeface="Arial"/>
                <a:cs typeface="Arial"/>
                <a:sym typeface="Arial"/>
              </a:rPr>
              <a:t>9</a:t>
            </a:fld>
            <a:endParaRPr lang="da-DK"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62501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Kun overskrift">
  <p:cSld name="Kun overskrift">
    <p:spTree>
      <p:nvGrpSpPr>
        <p:cNvPr id="1" name="Shape 17"/>
        <p:cNvGrpSpPr/>
        <p:nvPr/>
      </p:nvGrpSpPr>
      <p:grpSpPr>
        <a:xfrm>
          <a:off x="0" y="0"/>
          <a:ext cx="0" cy="0"/>
          <a:chOff x="0" y="0"/>
          <a:chExt cx="0" cy="0"/>
        </a:xfrm>
      </p:grpSpPr>
      <p:sp>
        <p:nvSpPr>
          <p:cNvPr id="18" name="Google Shape;18;p32"/>
          <p:cNvSpPr txBox="1">
            <a:spLocks noGrp="1"/>
          </p:cNvSpPr>
          <p:nvPr>
            <p:ph type="title"/>
          </p:nvPr>
        </p:nvSpPr>
        <p:spPr>
          <a:xfrm>
            <a:off x="457200" y="274639"/>
            <a:ext cx="8229600" cy="99412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omt" type="blank">
  <p:cSld name="Tom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3870508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skrift + tekst grøn baggrund">
  <p:cSld name="Overskrift + tekst grøn baggrund">
    <p:bg>
      <p:bgPr>
        <a:solidFill>
          <a:schemeClr val="accent1"/>
        </a:solidFill>
        <a:effectLst/>
      </p:bgPr>
    </p:bg>
    <p:spTree>
      <p:nvGrpSpPr>
        <p:cNvPr id="1" name="Shape 20"/>
        <p:cNvGrpSpPr/>
        <p:nvPr/>
      </p:nvGrpSpPr>
      <p:grpSpPr>
        <a:xfrm>
          <a:off x="0" y="0"/>
          <a:ext cx="0" cy="0"/>
          <a:chOff x="0" y="0"/>
          <a:chExt cx="0" cy="0"/>
        </a:xfrm>
      </p:grpSpPr>
      <p:sp>
        <p:nvSpPr>
          <p:cNvPr id="21" name="Google Shape;21;p22"/>
          <p:cNvSpPr txBox="1">
            <a:spLocks noGrp="1"/>
          </p:cNvSpPr>
          <p:nvPr>
            <p:ph type="title"/>
          </p:nvPr>
        </p:nvSpPr>
        <p:spPr>
          <a:xfrm>
            <a:off x="457200" y="274639"/>
            <a:ext cx="8229600" cy="99412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3000"/>
              <a:buFont typeface="Montserrat"/>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2"/>
          <p:cNvSpPr txBox="1">
            <a:spLocks noGrp="1"/>
          </p:cNvSpPr>
          <p:nvPr>
            <p:ph type="body" idx="1"/>
          </p:nvPr>
        </p:nvSpPr>
        <p:spPr>
          <a:xfrm>
            <a:off x="457200" y="1600201"/>
            <a:ext cx="8229600" cy="4061048"/>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440"/>
              </a:spcBef>
              <a:spcAft>
                <a:spcPts val="0"/>
              </a:spcAft>
              <a:buClr>
                <a:schemeClr val="dk1"/>
              </a:buClr>
              <a:buSzPts val="2200"/>
              <a:buChar char="•"/>
              <a:defRPr>
                <a:solidFill>
                  <a:schemeClr val="dk1"/>
                </a:solidFill>
              </a:defRPr>
            </a:lvl1pPr>
            <a:lvl2pPr marL="914400" lvl="1" indent="-342900" algn="l">
              <a:lnSpc>
                <a:spcPct val="100000"/>
              </a:lnSpc>
              <a:spcBef>
                <a:spcPts val="360"/>
              </a:spcBef>
              <a:spcAft>
                <a:spcPts val="0"/>
              </a:spcAft>
              <a:buClr>
                <a:srgbClr val="0072B6"/>
              </a:buClr>
              <a:buSzPts val="1800"/>
              <a:buChar char="–"/>
              <a:defRPr/>
            </a:lvl2pPr>
            <a:lvl3pPr marL="1371600" lvl="2" indent="-342900" algn="l">
              <a:lnSpc>
                <a:spcPct val="100000"/>
              </a:lnSpc>
              <a:spcBef>
                <a:spcPts val="360"/>
              </a:spcBef>
              <a:spcAft>
                <a:spcPts val="0"/>
              </a:spcAft>
              <a:buClr>
                <a:srgbClr val="0072B6"/>
              </a:buClr>
              <a:buSzPts val="1800"/>
              <a:buChar char="•"/>
              <a:defRPr/>
            </a:lvl3pPr>
            <a:lvl4pPr marL="1828800" lvl="3" indent="-342900" algn="l">
              <a:lnSpc>
                <a:spcPct val="100000"/>
              </a:lnSpc>
              <a:spcBef>
                <a:spcPts val="360"/>
              </a:spcBef>
              <a:spcAft>
                <a:spcPts val="0"/>
              </a:spcAft>
              <a:buClr>
                <a:srgbClr val="0072B6"/>
              </a:buClr>
              <a:buSzPts val="1800"/>
              <a:buChar char="–"/>
              <a:defRPr/>
            </a:lvl4pPr>
            <a:lvl5pPr marL="2286000" lvl="4" indent="-342900" algn="l">
              <a:lnSpc>
                <a:spcPct val="100000"/>
              </a:lnSpc>
              <a:spcBef>
                <a:spcPts val="360"/>
              </a:spcBef>
              <a:spcAft>
                <a:spcPts val="0"/>
              </a:spcAft>
              <a:buClr>
                <a:srgbClr val="0072B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28316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verskrift + tekst gul baggru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da-DK"/>
              <a:t>Overskrift</a:t>
            </a:r>
            <a:endParaRPr lang="en-US"/>
          </a:p>
        </p:txBody>
      </p:sp>
      <p:sp>
        <p:nvSpPr>
          <p:cNvPr id="4" name="Pladsholder til tekst 2"/>
          <p:cNvSpPr>
            <a:spLocks noGrp="1"/>
          </p:cNvSpPr>
          <p:nvPr>
            <p:ph idx="1"/>
          </p:nvPr>
        </p:nvSpPr>
        <p:spPr>
          <a:xfrm>
            <a:off x="457200" y="1600201"/>
            <a:ext cx="8229600" cy="4061048"/>
          </a:xfrm>
          <a:prstGeom prst="rect">
            <a:avLst/>
          </a:prstGeom>
        </p:spPr>
        <p:txBody>
          <a:bodyPr vert="horz" lIns="91440" tIns="45720" rIns="91440" bIns="45720" rtlCol="0">
            <a:normAutofit/>
          </a:bodyPr>
          <a:lstStyle>
            <a:lvl1pPr>
              <a:defRPr>
                <a:solidFill>
                  <a:schemeClr val="tx1"/>
                </a:solidFill>
              </a:defRPr>
            </a:lvl1pPr>
          </a:lstStyle>
          <a:p>
            <a:pPr lvl="0"/>
            <a:r>
              <a:rPr lang="da-DK"/>
              <a:t>Klik for at redigere i master</a:t>
            </a:r>
          </a:p>
        </p:txBody>
      </p:sp>
    </p:spTree>
    <p:extLst>
      <p:ext uri="{BB962C8B-B14F-4D97-AF65-F5344CB8AC3E}">
        <p14:creationId xmlns:p14="http://schemas.microsoft.com/office/powerpoint/2010/main" val="228387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Overskrift + tek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dirty="0"/>
              <a:t>Overskrift</a:t>
            </a:r>
            <a:endParaRPr lang="en-US" dirty="0"/>
          </a:p>
        </p:txBody>
      </p:sp>
      <p:sp>
        <p:nvSpPr>
          <p:cNvPr id="4" name="Pladsholder til tekst 2"/>
          <p:cNvSpPr>
            <a:spLocks noGrp="1"/>
          </p:cNvSpPr>
          <p:nvPr>
            <p:ph idx="1"/>
          </p:nvPr>
        </p:nvSpPr>
        <p:spPr>
          <a:xfrm>
            <a:off x="457200" y="1600201"/>
            <a:ext cx="8229600" cy="4061048"/>
          </a:xfrm>
          <a:prstGeom prst="rect">
            <a:avLst/>
          </a:prstGeom>
        </p:spPr>
        <p:txBody>
          <a:bodyPr vert="horz" lIns="91440" tIns="45720" rIns="91440" bIns="45720" rtlCol="0">
            <a:normAutofit/>
          </a:bodyPr>
          <a:lstStyle/>
          <a:p>
            <a:pPr lvl="0"/>
            <a:r>
              <a:rPr lang="da-DK"/>
              <a:t>Klik for at redigere i master</a:t>
            </a:r>
          </a:p>
        </p:txBody>
      </p:sp>
    </p:spTree>
    <p:extLst>
      <p:ext uri="{BB962C8B-B14F-4D97-AF65-F5344CB8AC3E}">
        <p14:creationId xmlns:p14="http://schemas.microsoft.com/office/powerpoint/2010/main" val="2111285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verskrift + tekst +  billede">
  <p:cSld name="Overskrift + tekst +  billede">
    <p:spTree>
      <p:nvGrpSpPr>
        <p:cNvPr id="1" name="Shape 39"/>
        <p:cNvGrpSpPr/>
        <p:nvPr/>
      </p:nvGrpSpPr>
      <p:grpSpPr>
        <a:xfrm>
          <a:off x="0" y="0"/>
          <a:ext cx="0" cy="0"/>
          <a:chOff x="0" y="0"/>
          <a:chExt cx="0" cy="0"/>
        </a:xfrm>
      </p:grpSpPr>
      <p:sp>
        <p:nvSpPr>
          <p:cNvPr id="40" name="Google Shape;40;p37"/>
          <p:cNvSpPr txBox="1">
            <a:spLocks noGrp="1"/>
          </p:cNvSpPr>
          <p:nvPr>
            <p:ph type="title"/>
          </p:nvPr>
        </p:nvSpPr>
        <p:spPr>
          <a:xfrm>
            <a:off x="457200" y="274639"/>
            <a:ext cx="8229600" cy="99412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7"/>
          <p:cNvSpPr txBox="1">
            <a:spLocks noGrp="1"/>
          </p:cNvSpPr>
          <p:nvPr>
            <p:ph type="body" idx="1"/>
          </p:nvPr>
        </p:nvSpPr>
        <p:spPr>
          <a:xfrm>
            <a:off x="457200" y="1600201"/>
            <a:ext cx="3898776" cy="406104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rgbClr val="0072B6"/>
              </a:buClr>
              <a:buSzPts val="1800"/>
              <a:buChar char="–"/>
              <a:defRPr/>
            </a:lvl2pPr>
            <a:lvl3pPr marL="1371600" lvl="2" indent="-342900" algn="l">
              <a:lnSpc>
                <a:spcPct val="100000"/>
              </a:lnSpc>
              <a:spcBef>
                <a:spcPts val="360"/>
              </a:spcBef>
              <a:spcAft>
                <a:spcPts val="0"/>
              </a:spcAft>
              <a:buClr>
                <a:srgbClr val="0072B6"/>
              </a:buClr>
              <a:buSzPts val="1800"/>
              <a:buChar char="•"/>
              <a:defRPr/>
            </a:lvl3pPr>
            <a:lvl4pPr marL="1828800" lvl="3" indent="-342900" algn="l">
              <a:lnSpc>
                <a:spcPct val="100000"/>
              </a:lnSpc>
              <a:spcBef>
                <a:spcPts val="360"/>
              </a:spcBef>
              <a:spcAft>
                <a:spcPts val="0"/>
              </a:spcAft>
              <a:buClr>
                <a:srgbClr val="0072B6"/>
              </a:buClr>
              <a:buSzPts val="1800"/>
              <a:buChar char="–"/>
              <a:defRPr/>
            </a:lvl4pPr>
            <a:lvl5pPr marL="2286000" lvl="4" indent="-342900" algn="l">
              <a:lnSpc>
                <a:spcPct val="100000"/>
              </a:lnSpc>
              <a:spcBef>
                <a:spcPts val="360"/>
              </a:spcBef>
              <a:spcAft>
                <a:spcPts val="0"/>
              </a:spcAft>
              <a:buClr>
                <a:srgbClr val="0072B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 name="Google Shape;42;p37"/>
          <p:cNvSpPr>
            <a:spLocks noGrp="1"/>
          </p:cNvSpPr>
          <p:nvPr>
            <p:ph type="pic" idx="2"/>
          </p:nvPr>
        </p:nvSpPr>
        <p:spPr>
          <a:xfrm>
            <a:off x="4716463" y="1600200"/>
            <a:ext cx="3970337" cy="4060825"/>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rgbClr val="0072B6"/>
              </a:buClr>
              <a:buSzPts val="2800"/>
              <a:buFont typeface="Arial"/>
              <a:buChar char="–"/>
              <a:defRPr sz="2800" b="0" i="0" u="none" strike="noStrike" cap="none">
                <a:solidFill>
                  <a:srgbClr val="0072B6"/>
                </a:solidFill>
                <a:latin typeface="Calibri"/>
                <a:ea typeface="Calibri"/>
                <a:cs typeface="Calibri"/>
                <a:sym typeface="Calibri"/>
              </a:defRPr>
            </a:lvl2pPr>
            <a:lvl3pPr marR="0" lvl="2" algn="l" rtl="0">
              <a:lnSpc>
                <a:spcPct val="100000"/>
              </a:lnSpc>
              <a:spcBef>
                <a:spcPts val="480"/>
              </a:spcBef>
              <a:spcAft>
                <a:spcPts val="0"/>
              </a:spcAft>
              <a:buClr>
                <a:srgbClr val="0072B6"/>
              </a:buClr>
              <a:buSzPts val="2400"/>
              <a:buFont typeface="Arial"/>
              <a:buChar char="•"/>
              <a:defRPr sz="2400" b="0" i="0" u="none" strike="noStrike" cap="none">
                <a:solidFill>
                  <a:srgbClr val="0072B6"/>
                </a:solidFill>
                <a:latin typeface="Calibri"/>
                <a:ea typeface="Calibri"/>
                <a:cs typeface="Calibri"/>
                <a:sym typeface="Calibri"/>
              </a:defRPr>
            </a:lvl3pPr>
            <a:lvl4pPr marR="0" lvl="3" algn="l" rtl="0">
              <a:lnSpc>
                <a:spcPct val="100000"/>
              </a:lnSpc>
              <a:spcBef>
                <a:spcPts val="400"/>
              </a:spcBef>
              <a:spcAft>
                <a:spcPts val="0"/>
              </a:spcAft>
              <a:buClr>
                <a:srgbClr val="0072B6"/>
              </a:buClr>
              <a:buSzPts val="2000"/>
              <a:buFont typeface="Arial"/>
              <a:buChar char="–"/>
              <a:defRPr sz="2000" b="0" i="0" u="none" strike="noStrike" cap="none">
                <a:solidFill>
                  <a:srgbClr val="0072B6"/>
                </a:solidFill>
                <a:latin typeface="Calibri"/>
                <a:ea typeface="Calibri"/>
                <a:cs typeface="Calibri"/>
                <a:sym typeface="Calibri"/>
              </a:defRPr>
            </a:lvl4pPr>
            <a:lvl5pPr marR="0" lvl="4" algn="l" rtl="0">
              <a:lnSpc>
                <a:spcPct val="100000"/>
              </a:lnSpc>
              <a:spcBef>
                <a:spcPts val="400"/>
              </a:spcBef>
              <a:spcAft>
                <a:spcPts val="0"/>
              </a:spcAft>
              <a:buClr>
                <a:srgbClr val="0072B6"/>
              </a:buClr>
              <a:buSzPts val="2000"/>
              <a:buFont typeface="Arial"/>
              <a:buChar char="»"/>
              <a:defRPr sz="2000" b="0" i="0" u="none" strike="noStrike" cap="none">
                <a:solidFill>
                  <a:srgbClr val="0072B6"/>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47368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body" idx="1"/>
          </p:nvPr>
        </p:nvSpPr>
        <p:spPr>
          <a:xfrm>
            <a:off x="457200" y="1600201"/>
            <a:ext cx="8229600" cy="406104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rgbClr val="0072B6"/>
              </a:buClr>
              <a:buSzPts val="2800"/>
              <a:buFont typeface="Arial"/>
              <a:buChar char="–"/>
              <a:defRPr sz="2800" b="0" i="0" u="none" strike="noStrike" cap="none">
                <a:solidFill>
                  <a:srgbClr val="0072B6"/>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0072B6"/>
              </a:buClr>
              <a:buSzPts val="2400"/>
              <a:buFont typeface="Arial"/>
              <a:buChar char="•"/>
              <a:defRPr sz="2400" b="0" i="0" u="none" strike="noStrike" cap="none">
                <a:solidFill>
                  <a:srgbClr val="0072B6"/>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0072B6"/>
              </a:buClr>
              <a:buSzPts val="2000"/>
              <a:buFont typeface="Arial"/>
              <a:buChar char="–"/>
              <a:defRPr sz="2000" b="0" i="0" u="none" strike="noStrike" cap="none">
                <a:solidFill>
                  <a:srgbClr val="0072B6"/>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0072B6"/>
              </a:buClr>
              <a:buSzPts val="2000"/>
              <a:buFont typeface="Arial"/>
              <a:buChar char="»"/>
              <a:defRPr sz="2000" b="0" i="0" u="none" strike="noStrike" cap="none">
                <a:solidFill>
                  <a:srgbClr val="0072B6"/>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 name="Google Shape;11;p28"/>
          <p:cNvSpPr txBox="1">
            <a:spLocks noGrp="1"/>
          </p:cNvSpPr>
          <p:nvPr>
            <p:ph type="title"/>
          </p:nvPr>
        </p:nvSpPr>
        <p:spPr>
          <a:xfrm>
            <a:off x="457200" y="274639"/>
            <a:ext cx="8229600" cy="99412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 name="Google Shape;12;p28"/>
          <p:cNvPicPr preferRelativeResize="0"/>
          <p:nvPr/>
        </p:nvPicPr>
        <p:blipFill rotWithShape="1">
          <a:blip r:embed="rId8">
            <a:alphaModFix/>
          </a:blip>
          <a:srcRect/>
          <a:stretch/>
        </p:blipFill>
        <p:spPr>
          <a:xfrm>
            <a:off x="457200" y="5877272"/>
            <a:ext cx="608385" cy="75369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62" r:id="rId2"/>
    <p:sldLayoutId id="2147483663" r:id="rId3"/>
    <p:sldLayoutId id="2147483664" r:id="rId4"/>
    <p:sldLayoutId id="2147483672" r:id="rId5"/>
    <p:sldLayoutId id="214748367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microsoft.com/office/2007/relationships/hdphoto" Target="../media/hdphoto1.wdp"/><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2">
            <a:extLst>
              <a:ext uri="{FF2B5EF4-FFF2-40B4-BE49-F238E27FC236}">
                <a16:creationId xmlns:a16="http://schemas.microsoft.com/office/drawing/2014/main" id="{1F136CF2-0822-4488-103F-D930FC73C7B6}"/>
              </a:ext>
            </a:extLst>
          </p:cNvPr>
          <p:cNvSpPr txBox="1">
            <a:spLocks/>
          </p:cNvSpPr>
          <p:nvPr/>
        </p:nvSpPr>
        <p:spPr>
          <a:xfrm>
            <a:off x="1383528" y="5261211"/>
            <a:ext cx="9783047" cy="231434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200" kern="1200" baseline="0">
                <a:solidFill>
                  <a:schemeClr val="tx1"/>
                </a:solidFill>
                <a:latin typeface="Droid Serif Regular"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72B6"/>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72B6"/>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72B6"/>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72B6"/>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da-DK" sz="3200" dirty="0">
              <a:solidFill>
                <a:srgbClr val="4E4C91"/>
              </a:solidFill>
              <a:latin typeface="Montserrat" panose="00000500000000000000" pitchFamily="2" charset="0"/>
            </a:endParaRPr>
          </a:p>
          <a:p>
            <a:pPr marL="0" indent="0">
              <a:buNone/>
            </a:pPr>
            <a:r>
              <a:rPr lang="da-DK" sz="1600" b="1" dirty="0">
                <a:solidFill>
                  <a:schemeClr val="tx2"/>
                </a:solidFill>
                <a:latin typeface="Montserrat" panose="00000500000000000000" pitchFamily="2" charset="0"/>
              </a:rPr>
              <a:t>Ventilen Danmark </a:t>
            </a:r>
            <a:endParaRPr lang="da-DK" sz="1600" i="1" dirty="0">
              <a:solidFill>
                <a:schemeClr val="tx2"/>
              </a:solidFill>
              <a:latin typeface="Montserrat" panose="00000500000000000000" pitchFamily="2" charset="0"/>
            </a:endParaRPr>
          </a:p>
          <a:p>
            <a:pPr marL="0" indent="0">
              <a:buNone/>
            </a:pPr>
            <a:r>
              <a:rPr lang="en-US" sz="1600" i="1" dirty="0">
                <a:solidFill>
                  <a:schemeClr val="tx2"/>
                </a:solidFill>
                <a:latin typeface="Montserrat" panose="00000500000000000000" pitchFamily="2" charset="0"/>
              </a:rPr>
              <a:t>Sociologist &amp; Head of prevention and stigma </a:t>
            </a:r>
          </a:p>
          <a:p>
            <a:pPr marL="0" indent="0">
              <a:buNone/>
            </a:pPr>
            <a:r>
              <a:rPr lang="da-DK" sz="1600" i="1" dirty="0">
                <a:solidFill>
                  <a:schemeClr val="tx2"/>
                </a:solidFill>
                <a:latin typeface="Montserrat" panose="00000500000000000000" pitchFamily="2" charset="0"/>
              </a:rPr>
              <a:t>Julie </a:t>
            </a:r>
            <a:r>
              <a:rPr lang="da-DK" sz="1600" i="1" dirty="0" err="1">
                <a:solidFill>
                  <a:schemeClr val="tx2"/>
                </a:solidFill>
                <a:latin typeface="Montserrat" panose="00000500000000000000" pitchFamily="2" charset="0"/>
              </a:rPr>
              <a:t>Kronberg</a:t>
            </a:r>
            <a:r>
              <a:rPr lang="da-DK" sz="1600" i="1" dirty="0">
                <a:solidFill>
                  <a:schemeClr val="tx2"/>
                </a:solidFill>
                <a:latin typeface="Montserrat" panose="00000500000000000000" pitchFamily="2" charset="0"/>
              </a:rPr>
              <a:t> Jakobsen</a:t>
            </a:r>
          </a:p>
        </p:txBody>
      </p:sp>
      <p:sp>
        <p:nvSpPr>
          <p:cNvPr id="3" name="Tekstfelt 2">
            <a:extLst>
              <a:ext uri="{FF2B5EF4-FFF2-40B4-BE49-F238E27FC236}">
                <a16:creationId xmlns:a16="http://schemas.microsoft.com/office/drawing/2014/main" id="{2E9E0B76-9E3D-2E47-BB22-72280E42DD13}"/>
              </a:ext>
            </a:extLst>
          </p:cNvPr>
          <p:cNvSpPr txBox="1"/>
          <p:nvPr/>
        </p:nvSpPr>
        <p:spPr>
          <a:xfrm>
            <a:off x="5233946" y="663220"/>
            <a:ext cx="3289852" cy="2400657"/>
          </a:xfrm>
          <a:prstGeom prst="rect">
            <a:avLst/>
          </a:prstGeom>
          <a:noFill/>
        </p:spPr>
        <p:txBody>
          <a:bodyPr wrap="square">
            <a:spAutoFit/>
          </a:bodyPr>
          <a:lstStyle/>
          <a:p>
            <a:pPr algn="ctr"/>
            <a:r>
              <a:rPr lang="da-DK" sz="5000" dirty="0">
                <a:solidFill>
                  <a:schemeClr val="tx1"/>
                </a:solidFill>
                <a:latin typeface="Montserrat Black" panose="00000A00000000000000" pitchFamily="2" charset="0"/>
              </a:rPr>
              <a:t>Young </a:t>
            </a:r>
          </a:p>
          <a:p>
            <a:pPr algn="ctr"/>
            <a:r>
              <a:rPr lang="da-DK" sz="5000" dirty="0">
                <a:solidFill>
                  <a:schemeClr val="tx1"/>
                </a:solidFill>
                <a:latin typeface="Montserrat Black" panose="00000A00000000000000" pitchFamily="2" charset="0"/>
              </a:rPr>
              <a:t>&amp; </a:t>
            </a:r>
          </a:p>
          <a:p>
            <a:pPr algn="ctr"/>
            <a:r>
              <a:rPr lang="da-DK" sz="5000" dirty="0" err="1">
                <a:solidFill>
                  <a:schemeClr val="tx1"/>
                </a:solidFill>
                <a:latin typeface="Montserrat Black" panose="00000A00000000000000" pitchFamily="2" charset="0"/>
              </a:rPr>
              <a:t>Lonely</a:t>
            </a:r>
            <a:r>
              <a:rPr lang="da-DK" sz="5000" dirty="0">
                <a:solidFill>
                  <a:schemeClr val="tx1"/>
                </a:solidFill>
                <a:latin typeface="Montserrat Black" panose="00000A00000000000000" pitchFamily="2" charset="0"/>
              </a:rPr>
              <a:t> </a:t>
            </a:r>
            <a:endParaRPr lang="da-DK" sz="5000" i="1" dirty="0">
              <a:solidFill>
                <a:schemeClr val="tx1"/>
              </a:solidFill>
            </a:endParaRPr>
          </a:p>
        </p:txBody>
      </p:sp>
      <p:pic>
        <p:nvPicPr>
          <p:cNvPr id="5" name="Billede 4" descr="Et billede, der indeholder mørke, sort, plads, nat&#10;&#10;Indhold genereret af kunstig intelligens kan være forkert.">
            <a:extLst>
              <a:ext uri="{FF2B5EF4-FFF2-40B4-BE49-F238E27FC236}">
                <a16:creationId xmlns:a16="http://schemas.microsoft.com/office/drawing/2014/main" id="{30A08732-4A8E-739F-BA84-D9E4FCC03A06}"/>
              </a:ext>
            </a:extLst>
          </p:cNvPr>
          <p:cNvPicPr>
            <a:picLocks noChangeAspect="1"/>
          </p:cNvPicPr>
          <p:nvPr/>
        </p:nvPicPr>
        <p:blipFill>
          <a:blip r:embed="rId3"/>
          <a:stretch>
            <a:fillRect/>
          </a:stretch>
        </p:blipFill>
        <p:spPr>
          <a:xfrm>
            <a:off x="0" y="0"/>
            <a:ext cx="5054477" cy="5054477"/>
          </a:xfrm>
          <a:prstGeom prst="rect">
            <a:avLst/>
          </a:prstGeom>
        </p:spPr>
      </p:pic>
    </p:spTree>
    <p:extLst>
      <p:ext uri="{BB962C8B-B14F-4D97-AF65-F5344CB8AC3E}">
        <p14:creationId xmlns:p14="http://schemas.microsoft.com/office/powerpoint/2010/main" val="939827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28E0711-BDB0-016D-6763-091A2499AB61}"/>
              </a:ext>
            </a:extLst>
          </p:cNvPr>
          <p:cNvPicPr>
            <a:picLocks noChangeAspect="1"/>
          </p:cNvPicPr>
          <p:nvPr/>
        </p:nvPicPr>
        <p:blipFill>
          <a:blip r:embed="rId2"/>
          <a:srcRect l="52299" t="42140"/>
          <a:stretch/>
        </p:blipFill>
        <p:spPr>
          <a:xfrm>
            <a:off x="0" y="-276447"/>
            <a:ext cx="7162344" cy="5555512"/>
          </a:xfrm>
          <a:prstGeom prst="rect">
            <a:avLst/>
          </a:prstGeom>
        </p:spPr>
      </p:pic>
      <p:sp>
        <p:nvSpPr>
          <p:cNvPr id="6" name="Tekstfelt 5">
            <a:extLst>
              <a:ext uri="{FF2B5EF4-FFF2-40B4-BE49-F238E27FC236}">
                <a16:creationId xmlns:a16="http://schemas.microsoft.com/office/drawing/2014/main" id="{9FE85F2C-8E10-9DBB-00FD-A21653E41FD4}"/>
              </a:ext>
            </a:extLst>
          </p:cNvPr>
          <p:cNvSpPr txBox="1"/>
          <p:nvPr/>
        </p:nvSpPr>
        <p:spPr>
          <a:xfrm>
            <a:off x="925158" y="613186"/>
            <a:ext cx="5061180" cy="3477875"/>
          </a:xfrm>
          <a:prstGeom prst="rect">
            <a:avLst/>
          </a:prstGeom>
          <a:noFill/>
        </p:spPr>
        <p:txBody>
          <a:bodyPr wrap="square" rtlCol="0">
            <a:spAutoFit/>
          </a:bodyPr>
          <a:lstStyle/>
          <a:p>
            <a:r>
              <a:rPr lang="en-US" sz="2000" dirty="0">
                <a:latin typeface="Montserrat" panose="00000500000000000000" pitchFamily="2" charset="0"/>
                <a:ea typeface="Aptos" panose="020B0004020202020204" pitchFamily="34" charset="0"/>
                <a:cs typeface="Times New Roman" panose="02020603050405020304" pitchFamily="18" charset="0"/>
              </a:rPr>
              <a:t>For example, in the summer, when you're just sitting there looking at people's stories. Everyone is together, and you're just sitting alone at home. It really affects you. You're like, I shouldn't be looking at this, but it just pops up every time you go online. It has a big impact on loneliness, seeing that everyone else is together when you're not with anyone yourself." (Markus)</a:t>
            </a:r>
            <a:endParaRPr lang="da-DK" sz="2000" dirty="0">
              <a:latin typeface="Montserrat" panose="00000500000000000000" pitchFamily="2" charset="0"/>
            </a:endParaRPr>
          </a:p>
        </p:txBody>
      </p:sp>
      <p:pic>
        <p:nvPicPr>
          <p:cNvPr id="3" name="Billede 2" descr="Et billede, der indeholder tegneserie, tegning, Grafik, kunst&#10;&#10;Automatisk genereret beskrivelse">
            <a:extLst>
              <a:ext uri="{FF2B5EF4-FFF2-40B4-BE49-F238E27FC236}">
                <a16:creationId xmlns:a16="http://schemas.microsoft.com/office/drawing/2014/main" id="{8C97C888-17D2-BA6E-537A-3E829ECDAC66}"/>
              </a:ext>
            </a:extLst>
          </p:cNvPr>
          <p:cNvPicPr>
            <a:picLocks noChangeAspect="1"/>
          </p:cNvPicPr>
          <p:nvPr/>
        </p:nvPicPr>
        <p:blipFill>
          <a:blip r:embed="rId3"/>
          <a:srcRect t="50931"/>
          <a:stretch/>
        </p:blipFill>
        <p:spPr>
          <a:xfrm>
            <a:off x="4658512" y="4486119"/>
            <a:ext cx="4854356" cy="3365157"/>
          </a:xfrm>
          <a:prstGeom prst="rect">
            <a:avLst/>
          </a:prstGeom>
        </p:spPr>
      </p:pic>
    </p:spTree>
    <p:extLst>
      <p:ext uri="{BB962C8B-B14F-4D97-AF65-F5344CB8AC3E}">
        <p14:creationId xmlns:p14="http://schemas.microsoft.com/office/powerpoint/2010/main" val="4217349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4">
          <a:extLst>
            <a:ext uri="{FF2B5EF4-FFF2-40B4-BE49-F238E27FC236}">
              <a16:creationId xmlns:a16="http://schemas.microsoft.com/office/drawing/2014/main" id="{27B2C9BF-8515-A2DB-5DC4-A1C47E23EA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BC6C56-58C3-DB48-C98F-C8D984E7F6FA}"/>
              </a:ext>
            </a:extLst>
          </p:cNvPr>
          <p:cNvSpPr txBox="1">
            <a:spLocks/>
          </p:cNvSpPr>
          <p:nvPr/>
        </p:nvSpPr>
        <p:spPr>
          <a:xfrm>
            <a:off x="0" y="0"/>
            <a:ext cx="4134678" cy="6858000"/>
          </a:xfrm>
          <a:prstGeom prst="rect">
            <a:avLst/>
          </a:prstGeom>
          <a:solidFill>
            <a:schemeClr val="tx2">
              <a:lumMod val="20000"/>
              <a:lumOff val="80000"/>
            </a:schemeClr>
          </a:solidFill>
        </p:spPr>
        <p:txBody>
          <a:bodyPr vert="horz" lIns="91440" tIns="45720" rIns="91440" bIns="45720" rtlCol="0" anchor="t" anchorCtr="0">
            <a:normAutofit/>
          </a:bodyPr>
          <a:lstStyle>
            <a:lvl1pPr algn="l" defTabSz="914400" rtl="0" eaLnBrk="1" latinLnBrk="0" hangingPunct="1">
              <a:spcBef>
                <a:spcPct val="0"/>
              </a:spcBef>
              <a:buNone/>
              <a:defRPr sz="3000" b="1" i="0" kern="1200" spc="-100" baseline="0">
                <a:solidFill>
                  <a:schemeClr val="tx1"/>
                </a:solidFill>
                <a:latin typeface="Montserrat" charset="0"/>
                <a:ea typeface="Montserrat" charset="0"/>
                <a:cs typeface="Montserrat" charset="0"/>
              </a:defRPr>
            </a:lvl1pPr>
          </a:lstStyle>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lang="da-DK" sz="4400" dirty="0">
              <a:solidFill>
                <a:srgbClr val="4E4C91"/>
              </a:solidFill>
              <a:latin typeface="Montserrat Black" panose="00000A00000000000000" pitchFamily="2" charset="0"/>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3000" b="0" i="0" u="none" strike="noStrike" kern="1200" cap="none" spc="-100" normalizeH="0" baseline="0" noProof="0" dirty="0">
              <a:ln>
                <a:noFill/>
              </a:ln>
              <a:solidFill>
                <a:srgbClr val="000000"/>
              </a:solidFill>
              <a:effectLst/>
              <a:uLnTx/>
              <a:uFillTx/>
              <a:latin typeface="Montserrat" panose="00000500000000000000" pitchFamily="2" charset="0"/>
              <a:sym typeface="Arial"/>
            </a:endParaRPr>
          </a:p>
          <a:p>
            <a:pPr marL="0" marR="0" lvl="0" indent="0"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2600" b="1" i="0" u="none" strike="noStrike" kern="1200" cap="none" spc="-100" normalizeH="0" baseline="0" noProof="0" dirty="0">
              <a:ln>
                <a:noFill/>
              </a:ln>
              <a:effectLst/>
              <a:uLnTx/>
              <a:uFillTx/>
              <a:latin typeface="Montserrat Black" panose="00000A00000000000000" pitchFamily="2"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r>
              <a:rPr lang="da-DK" sz="4400" i="1" dirty="0">
                <a:solidFill>
                  <a:srgbClr val="4E4C91"/>
                </a:solidFill>
              </a:rPr>
              <a:t> </a:t>
            </a: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p:txBody>
      </p:sp>
      <p:sp>
        <p:nvSpPr>
          <p:cNvPr id="306" name="Google Shape;306;p16">
            <a:extLst>
              <a:ext uri="{FF2B5EF4-FFF2-40B4-BE49-F238E27FC236}">
                <a16:creationId xmlns:a16="http://schemas.microsoft.com/office/drawing/2014/main" id="{B28C8BD6-D717-7C88-A187-6474E32ADD06}"/>
              </a:ext>
            </a:extLst>
          </p:cNvPr>
          <p:cNvSpPr txBox="1">
            <a:spLocks noGrp="1"/>
          </p:cNvSpPr>
          <p:nvPr>
            <p:ph type="title"/>
          </p:nvPr>
        </p:nvSpPr>
        <p:spPr>
          <a:xfrm>
            <a:off x="4449065" y="273063"/>
            <a:ext cx="8229600" cy="994122"/>
          </a:xfrm>
          <a:prstGeom prst="rect">
            <a:avLst/>
          </a:prstGeom>
          <a:noFill/>
          <a:ln>
            <a:noFill/>
          </a:ln>
        </p:spPr>
        <p:txBody>
          <a:bodyPr spcFirstLastPara="1" wrap="square" lIns="91425" tIns="0" rIns="0" bIns="0" anchor="t" anchorCtr="0">
            <a:noAutofit/>
          </a:bodyPr>
          <a:lstStyle/>
          <a:p>
            <a:pPr marL="0" lvl="0" indent="0" algn="l" rtl="0">
              <a:lnSpc>
                <a:spcPct val="100000"/>
              </a:lnSpc>
              <a:spcBef>
                <a:spcPts val="0"/>
              </a:spcBef>
              <a:spcAft>
                <a:spcPts val="0"/>
              </a:spcAft>
              <a:buSzPts val="1400"/>
              <a:buNone/>
            </a:pPr>
            <a:r>
              <a:rPr lang="da-DK" sz="4000" dirty="0">
                <a:solidFill>
                  <a:schemeClr val="tx1"/>
                </a:solidFill>
              </a:rPr>
              <a:t> </a:t>
            </a:r>
            <a:endParaRPr sz="4000" dirty="0">
              <a:solidFill>
                <a:schemeClr val="tx1"/>
              </a:solidFill>
            </a:endParaRPr>
          </a:p>
        </p:txBody>
      </p:sp>
      <p:sp>
        <p:nvSpPr>
          <p:cNvPr id="308" name="Google Shape;308;p16">
            <a:extLst>
              <a:ext uri="{FF2B5EF4-FFF2-40B4-BE49-F238E27FC236}">
                <a16:creationId xmlns:a16="http://schemas.microsoft.com/office/drawing/2014/main" id="{0DAF9CA4-1B0D-6B05-F75E-3D57F8010D6F}"/>
              </a:ext>
            </a:extLst>
          </p:cNvPr>
          <p:cNvSpPr txBox="1">
            <a:spLocks noGrp="1"/>
          </p:cNvSpPr>
          <p:nvPr>
            <p:ph type="body" idx="4294967295"/>
          </p:nvPr>
        </p:nvSpPr>
        <p:spPr>
          <a:xfrm>
            <a:off x="4556097" y="1457016"/>
            <a:ext cx="4293476" cy="4393114"/>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B0AB0A"/>
              </a:buClr>
              <a:buSzPts val="1800"/>
              <a:buNone/>
            </a:pPr>
            <a:r>
              <a:rPr lang="da-DK" dirty="0" err="1">
                <a:latin typeface="Montserrat" panose="00000500000000000000" pitchFamily="2" charset="0"/>
              </a:rPr>
              <a:t>Benefits</a:t>
            </a:r>
            <a:r>
              <a:rPr lang="da-DK" dirty="0">
                <a:latin typeface="Montserrat" panose="00000500000000000000" pitchFamily="2" charset="0"/>
              </a:rPr>
              <a:t> and </a:t>
            </a:r>
            <a:r>
              <a:rPr lang="da-DK" dirty="0" err="1">
                <a:latin typeface="Montserrat" panose="00000500000000000000" pitchFamily="2" charset="0"/>
              </a:rPr>
              <a:t>Drawbacks</a:t>
            </a:r>
            <a:r>
              <a:rPr lang="da-DK" dirty="0">
                <a:latin typeface="Montserrat" panose="00000500000000000000" pitchFamily="2" charset="0"/>
              </a:rPr>
              <a:t>: </a:t>
            </a:r>
          </a:p>
          <a:p>
            <a:pPr marL="0" lvl="0" indent="0" algn="l" rtl="0">
              <a:lnSpc>
                <a:spcPct val="100000"/>
              </a:lnSpc>
              <a:spcBef>
                <a:spcPts val="0"/>
              </a:spcBef>
              <a:spcAft>
                <a:spcPts val="0"/>
              </a:spcAft>
              <a:buClr>
                <a:srgbClr val="B0AB0A"/>
              </a:buClr>
              <a:buSzPts val="1800"/>
              <a:buNone/>
            </a:pPr>
            <a:endParaRPr dirty="0">
              <a:latin typeface="Montserrat" panose="00000500000000000000" pitchFamily="2" charset="0"/>
            </a:endParaRPr>
          </a:p>
          <a:p>
            <a:pPr marL="171450" lvl="0" indent="-171450">
              <a:spcBef>
                <a:spcPts val="360"/>
              </a:spcBef>
              <a:buClr>
                <a:srgbClr val="B0AB0A"/>
              </a:buClr>
              <a:buSzPts val="1800"/>
            </a:pPr>
            <a:r>
              <a:rPr lang="en-US" dirty="0">
                <a:latin typeface="Montserrat" panose="00000500000000000000" pitchFamily="2" charset="0"/>
              </a:rPr>
              <a:t>Can intensify the feeling</a:t>
            </a:r>
          </a:p>
          <a:p>
            <a:pPr marL="171450" lvl="0" indent="-171450">
              <a:spcBef>
                <a:spcPts val="360"/>
              </a:spcBef>
              <a:buClr>
                <a:srgbClr val="B0AB0A"/>
              </a:buClr>
              <a:buSzPts val="1800"/>
            </a:pPr>
            <a:r>
              <a:rPr lang="en-US" dirty="0">
                <a:latin typeface="Montserrat" panose="00000500000000000000" pitchFamily="2" charset="0"/>
              </a:rPr>
              <a:t>Can also relieve it</a:t>
            </a:r>
          </a:p>
          <a:p>
            <a:pPr marL="171450" lvl="0" indent="-171450">
              <a:spcBef>
                <a:spcPts val="360"/>
              </a:spcBef>
              <a:buClr>
                <a:srgbClr val="B0AB0A"/>
              </a:buClr>
              <a:buSzPts val="1800"/>
            </a:pPr>
            <a:endParaRPr lang="da-DK" dirty="0"/>
          </a:p>
          <a:p>
            <a:pPr marL="171450" lvl="0" indent="-57150" algn="l" rtl="0">
              <a:lnSpc>
                <a:spcPct val="100000"/>
              </a:lnSpc>
              <a:spcBef>
                <a:spcPts val="360"/>
              </a:spcBef>
              <a:spcAft>
                <a:spcPts val="0"/>
              </a:spcAft>
              <a:buClr>
                <a:srgbClr val="D7372C"/>
              </a:buClr>
              <a:buSzPts val="1800"/>
              <a:buFont typeface="Arial"/>
              <a:buNone/>
            </a:pPr>
            <a:r>
              <a:rPr lang="da-DK" dirty="0">
                <a:latin typeface="Montserrat" panose="00000500000000000000" pitchFamily="2" charset="0"/>
              </a:rPr>
              <a:t>How </a:t>
            </a:r>
            <a:r>
              <a:rPr lang="da-DK" dirty="0" err="1">
                <a:latin typeface="Montserrat" panose="00000500000000000000" pitchFamily="2" charset="0"/>
              </a:rPr>
              <a:t>you</a:t>
            </a:r>
            <a:r>
              <a:rPr lang="da-DK" dirty="0">
                <a:latin typeface="Montserrat" panose="00000500000000000000" pitchFamily="2" charset="0"/>
              </a:rPr>
              <a:t> </a:t>
            </a:r>
            <a:r>
              <a:rPr lang="da-DK" dirty="0" err="1">
                <a:latin typeface="Montserrat" panose="00000500000000000000" pitchFamily="2" charset="0"/>
              </a:rPr>
              <a:t>are</a:t>
            </a:r>
            <a:r>
              <a:rPr lang="da-DK" dirty="0">
                <a:latin typeface="Montserrat" panose="00000500000000000000" pitchFamily="2" charset="0"/>
              </a:rPr>
              <a:t> </a:t>
            </a:r>
            <a:r>
              <a:rPr lang="da-DK" dirty="0" err="1">
                <a:latin typeface="Montserrat" panose="00000500000000000000" pitchFamily="2" charset="0"/>
              </a:rPr>
              <a:t>using</a:t>
            </a:r>
            <a:r>
              <a:rPr lang="da-DK" dirty="0">
                <a:latin typeface="Montserrat" panose="00000500000000000000" pitchFamily="2" charset="0"/>
              </a:rPr>
              <a:t> it: </a:t>
            </a:r>
          </a:p>
          <a:p>
            <a:pPr marL="171450" lvl="0" indent="-57150" algn="l" rtl="0">
              <a:lnSpc>
                <a:spcPct val="100000"/>
              </a:lnSpc>
              <a:spcBef>
                <a:spcPts val="360"/>
              </a:spcBef>
              <a:spcAft>
                <a:spcPts val="0"/>
              </a:spcAft>
              <a:buClr>
                <a:srgbClr val="D7372C"/>
              </a:buClr>
              <a:buSzPts val="1800"/>
              <a:buFont typeface="Arial"/>
              <a:buNone/>
            </a:pPr>
            <a:endParaRPr lang="da-DK" dirty="0">
              <a:latin typeface="Montserrat" panose="00000500000000000000" pitchFamily="2" charset="0"/>
            </a:endParaRPr>
          </a:p>
          <a:p>
            <a:pPr marL="171450" lvl="0" indent="-57150" algn="ctr" rtl="0">
              <a:lnSpc>
                <a:spcPct val="100000"/>
              </a:lnSpc>
              <a:spcBef>
                <a:spcPts val="360"/>
              </a:spcBef>
              <a:spcAft>
                <a:spcPts val="0"/>
              </a:spcAft>
              <a:buClr>
                <a:srgbClr val="D7372C"/>
              </a:buClr>
              <a:buSzPts val="1800"/>
              <a:buFont typeface="Arial"/>
              <a:buNone/>
            </a:pPr>
            <a:r>
              <a:rPr lang="da-DK" dirty="0">
                <a:latin typeface="Montserrat" panose="00000500000000000000" pitchFamily="2" charset="0"/>
              </a:rPr>
              <a:t>Active </a:t>
            </a:r>
          </a:p>
          <a:p>
            <a:pPr marL="171450" lvl="0" indent="-57150" algn="ctr" rtl="0">
              <a:lnSpc>
                <a:spcPct val="100000"/>
              </a:lnSpc>
              <a:spcBef>
                <a:spcPts val="360"/>
              </a:spcBef>
              <a:spcAft>
                <a:spcPts val="0"/>
              </a:spcAft>
              <a:buClr>
                <a:srgbClr val="D7372C"/>
              </a:buClr>
              <a:buSzPts val="1800"/>
              <a:buFont typeface="Arial"/>
              <a:buNone/>
            </a:pPr>
            <a:r>
              <a:rPr lang="da-DK" dirty="0">
                <a:latin typeface="Montserrat" panose="00000500000000000000" pitchFamily="2" charset="0"/>
              </a:rPr>
              <a:t>Passive </a:t>
            </a:r>
          </a:p>
          <a:p>
            <a:pPr marL="171450" lvl="0" indent="-57150" algn="ctr" rtl="0">
              <a:lnSpc>
                <a:spcPct val="100000"/>
              </a:lnSpc>
              <a:spcBef>
                <a:spcPts val="360"/>
              </a:spcBef>
              <a:spcAft>
                <a:spcPts val="0"/>
              </a:spcAft>
              <a:buClr>
                <a:srgbClr val="D7372C"/>
              </a:buClr>
              <a:buSzPts val="1800"/>
              <a:buFont typeface="Arial"/>
              <a:buNone/>
            </a:pPr>
            <a:endParaRPr lang="da-DK" dirty="0">
              <a:latin typeface="Montserrat" panose="00000500000000000000" pitchFamily="2" charset="0"/>
            </a:endParaRPr>
          </a:p>
          <a:p>
            <a:pPr marL="171450" lvl="0" indent="-57150" algn="ctr" rtl="0">
              <a:lnSpc>
                <a:spcPct val="100000"/>
              </a:lnSpc>
              <a:spcBef>
                <a:spcPts val="360"/>
              </a:spcBef>
              <a:spcAft>
                <a:spcPts val="0"/>
              </a:spcAft>
              <a:buClr>
                <a:srgbClr val="D7372C"/>
              </a:buClr>
              <a:buSzPts val="1800"/>
              <a:buFont typeface="Arial"/>
              <a:buNone/>
            </a:pPr>
            <a:endParaRPr lang="da-DK" dirty="0">
              <a:latin typeface="Montserrat" panose="00000500000000000000" pitchFamily="2" charset="0"/>
            </a:endParaRPr>
          </a:p>
        </p:txBody>
      </p:sp>
      <p:pic>
        <p:nvPicPr>
          <p:cNvPr id="4" name="Grafik 3" descr="Chat kontur">
            <a:extLst>
              <a:ext uri="{FF2B5EF4-FFF2-40B4-BE49-F238E27FC236}">
                <a16:creationId xmlns:a16="http://schemas.microsoft.com/office/drawing/2014/main" id="{9DC84181-8D57-673D-48ED-30DA5495E3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421" y="4595328"/>
            <a:ext cx="1276184" cy="1276184"/>
          </a:xfrm>
          <a:prstGeom prst="rect">
            <a:avLst/>
          </a:prstGeom>
        </p:spPr>
      </p:pic>
      <p:pic>
        <p:nvPicPr>
          <p:cNvPr id="6" name="Grafik 5" descr="Computer kontur">
            <a:extLst>
              <a:ext uri="{FF2B5EF4-FFF2-40B4-BE49-F238E27FC236}">
                <a16:creationId xmlns:a16="http://schemas.microsoft.com/office/drawing/2014/main" id="{00F8C32A-7961-99E0-5028-01E8459B9D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2024" y="4540166"/>
            <a:ext cx="1339796" cy="1339796"/>
          </a:xfrm>
          <a:prstGeom prst="rect">
            <a:avLst/>
          </a:prstGeom>
        </p:spPr>
      </p:pic>
      <p:pic>
        <p:nvPicPr>
          <p:cNvPr id="5" name="Billede 4" descr="Et billede, der indeholder tegneserie, tegning, Grafik, kunst&#10;&#10;Automatisk genereret beskrivelse">
            <a:extLst>
              <a:ext uri="{FF2B5EF4-FFF2-40B4-BE49-F238E27FC236}">
                <a16:creationId xmlns:a16="http://schemas.microsoft.com/office/drawing/2014/main" id="{8FF3E3DB-FB8C-357A-49BA-4C3C0842FC3C}"/>
              </a:ext>
            </a:extLst>
          </p:cNvPr>
          <p:cNvPicPr>
            <a:picLocks noChangeAspect="1"/>
          </p:cNvPicPr>
          <p:nvPr/>
        </p:nvPicPr>
        <p:blipFill>
          <a:blip r:embed="rId7"/>
          <a:srcRect t="50931"/>
          <a:stretch/>
        </p:blipFill>
        <p:spPr>
          <a:xfrm>
            <a:off x="-211200" y="1548713"/>
            <a:ext cx="4854356" cy="3365157"/>
          </a:xfrm>
          <a:prstGeom prst="rect">
            <a:avLst/>
          </a:prstGeom>
        </p:spPr>
      </p:pic>
    </p:spTree>
    <p:extLst>
      <p:ext uri="{BB962C8B-B14F-4D97-AF65-F5344CB8AC3E}">
        <p14:creationId xmlns:p14="http://schemas.microsoft.com/office/powerpoint/2010/main" val="2528159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F6D9B-D41D-B93C-0DE9-200DD53C56C1}"/>
            </a:ext>
          </a:extLst>
        </p:cNvPr>
        <p:cNvGrpSpPr/>
        <p:nvPr/>
      </p:nvGrpSpPr>
      <p:grpSpPr>
        <a:xfrm>
          <a:off x="0" y="0"/>
          <a:ext cx="0" cy="0"/>
          <a:chOff x="0" y="0"/>
          <a:chExt cx="0" cy="0"/>
        </a:xfrm>
      </p:grpSpPr>
      <p:pic>
        <p:nvPicPr>
          <p:cNvPr id="10" name="Billede 9">
            <a:extLst>
              <a:ext uri="{FF2B5EF4-FFF2-40B4-BE49-F238E27FC236}">
                <a16:creationId xmlns:a16="http://schemas.microsoft.com/office/drawing/2014/main" id="{03348D9F-8B31-381C-ED07-041B038944CD}"/>
              </a:ext>
            </a:extLst>
          </p:cNvPr>
          <p:cNvPicPr>
            <a:picLocks noChangeAspect="1"/>
          </p:cNvPicPr>
          <p:nvPr/>
        </p:nvPicPr>
        <p:blipFill>
          <a:blip r:embed="rId3"/>
          <a:srcRect t="46215" r="50000"/>
          <a:stretch/>
        </p:blipFill>
        <p:spPr>
          <a:xfrm>
            <a:off x="3237614" y="154173"/>
            <a:ext cx="5607618" cy="4149622"/>
          </a:xfrm>
          <a:prstGeom prst="rect">
            <a:avLst/>
          </a:prstGeom>
        </p:spPr>
      </p:pic>
      <p:sp>
        <p:nvSpPr>
          <p:cNvPr id="11" name="Tekstfelt 10">
            <a:extLst>
              <a:ext uri="{FF2B5EF4-FFF2-40B4-BE49-F238E27FC236}">
                <a16:creationId xmlns:a16="http://schemas.microsoft.com/office/drawing/2014/main" id="{A4487F7B-C149-5FEA-C620-4184EF586989}"/>
              </a:ext>
            </a:extLst>
          </p:cNvPr>
          <p:cNvSpPr txBox="1"/>
          <p:nvPr/>
        </p:nvSpPr>
        <p:spPr>
          <a:xfrm>
            <a:off x="3673548" y="595422"/>
            <a:ext cx="4678326" cy="2554545"/>
          </a:xfrm>
          <a:prstGeom prst="rect">
            <a:avLst/>
          </a:prstGeom>
          <a:noFill/>
        </p:spPr>
        <p:txBody>
          <a:bodyPr wrap="square" rtlCol="0">
            <a:spAutoFit/>
          </a:bodyPr>
          <a:lstStyle/>
          <a:p>
            <a:r>
              <a:rPr lang="en-US" sz="2000" dirty="0">
                <a:effectLst/>
                <a:latin typeface="Montserrat" panose="00000500000000000000" pitchFamily="2" charset="0"/>
                <a:ea typeface="Aptos" panose="020B0004020202020204" pitchFamily="34" charset="0"/>
                <a:cs typeface="Times New Roman" panose="02020603050405020304" pitchFamily="18" charset="0"/>
              </a:rPr>
              <a:t>“That Snap map where you can see where your friends are. </a:t>
            </a:r>
          </a:p>
          <a:p>
            <a:endParaRPr lang="en-US" sz="2000" dirty="0">
              <a:latin typeface="Montserrat" panose="00000500000000000000" pitchFamily="2" charset="0"/>
              <a:ea typeface="Aptos" panose="020B0004020202020204" pitchFamily="34" charset="0"/>
              <a:cs typeface="Times New Roman" panose="02020603050405020304" pitchFamily="18" charset="0"/>
            </a:endParaRPr>
          </a:p>
          <a:p>
            <a:r>
              <a:rPr lang="en-US" sz="2000" dirty="0">
                <a:effectLst/>
                <a:latin typeface="Montserrat" panose="00000500000000000000" pitchFamily="2" charset="0"/>
                <a:ea typeface="Aptos" panose="020B0004020202020204" pitchFamily="34" charset="0"/>
                <a:cs typeface="Times New Roman" panose="02020603050405020304" pitchFamily="18" charset="0"/>
              </a:rPr>
              <a:t>It's not fun if you can see that I'm here - if your friends are there. </a:t>
            </a:r>
          </a:p>
          <a:p>
            <a:endParaRPr lang="en-US" sz="2000" dirty="0">
              <a:latin typeface="Montserrat" panose="00000500000000000000" pitchFamily="2" charset="0"/>
              <a:ea typeface="Aptos" panose="020B0004020202020204" pitchFamily="34" charset="0"/>
              <a:cs typeface="Times New Roman" panose="02020603050405020304" pitchFamily="18" charset="0"/>
            </a:endParaRPr>
          </a:p>
          <a:p>
            <a:r>
              <a:rPr lang="en-US" sz="2000" dirty="0">
                <a:effectLst/>
                <a:latin typeface="Montserrat" panose="00000500000000000000" pitchFamily="2" charset="0"/>
                <a:ea typeface="Aptos" panose="020B0004020202020204" pitchFamily="34" charset="0"/>
                <a:cs typeface="Times New Roman" panose="02020603050405020304" pitchFamily="18" charset="0"/>
              </a:rPr>
              <a:t>It ruins a lot because you can think "I'm not part of the group“. ” </a:t>
            </a:r>
            <a:endParaRPr lang="da-DK" sz="2000" dirty="0">
              <a:latin typeface="Montserrat" panose="00000500000000000000" pitchFamily="2" charset="0"/>
            </a:endParaRPr>
          </a:p>
        </p:txBody>
      </p:sp>
      <p:pic>
        <p:nvPicPr>
          <p:cNvPr id="5" name="Billede 4" descr="Et billede, der indeholder tekst&#10;&#10;Automatisk genereret beskrivelse">
            <a:extLst>
              <a:ext uri="{FF2B5EF4-FFF2-40B4-BE49-F238E27FC236}">
                <a16:creationId xmlns:a16="http://schemas.microsoft.com/office/drawing/2014/main" id="{150D97D4-8AFB-4736-F211-EB2AD3E164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728" y="4066470"/>
            <a:ext cx="4177771" cy="2791530"/>
          </a:xfrm>
          <a:prstGeom prst="rect">
            <a:avLst/>
          </a:prstGeom>
        </p:spPr>
      </p:pic>
    </p:spTree>
    <p:extLst>
      <p:ext uri="{BB962C8B-B14F-4D97-AF65-F5344CB8AC3E}">
        <p14:creationId xmlns:p14="http://schemas.microsoft.com/office/powerpoint/2010/main" val="22661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5F05F-F413-5375-8563-FDBDCB871E2B}"/>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E65438F7-0F5B-F232-C7A0-A2A52C0C178C}"/>
              </a:ext>
            </a:extLst>
          </p:cNvPr>
          <p:cNvSpPr txBox="1">
            <a:spLocks/>
          </p:cNvSpPr>
          <p:nvPr/>
        </p:nvSpPr>
        <p:spPr>
          <a:xfrm>
            <a:off x="0" y="1219702"/>
            <a:ext cx="9144000" cy="4458083"/>
          </a:xfrm>
          <a:prstGeom prst="rect">
            <a:avLst/>
          </a:prstGeom>
          <a:solidFill>
            <a:schemeClr val="tx2">
              <a:lumMod val="20000"/>
              <a:lumOff val="80000"/>
            </a:schemeClr>
          </a:solidFill>
        </p:spPr>
        <p:txBody>
          <a:bodyPr vert="horz" lIns="91440" tIns="45720" rIns="91440" bIns="45720" rtlCol="0" anchor="t" anchorCtr="0">
            <a:normAutofit/>
          </a:bodyPr>
          <a:lstStyle>
            <a:lvl1pPr algn="l" defTabSz="914400" rtl="0" eaLnBrk="1" latinLnBrk="0" hangingPunct="1">
              <a:spcBef>
                <a:spcPct val="0"/>
              </a:spcBef>
              <a:buNone/>
              <a:defRPr sz="3000" b="1" i="0" kern="1200" spc="-100" baseline="0">
                <a:solidFill>
                  <a:schemeClr val="tx1"/>
                </a:solidFill>
                <a:latin typeface="Montserrat" charset="0"/>
                <a:ea typeface="Montserrat" charset="0"/>
                <a:cs typeface="Montserrat" charset="0"/>
              </a:defRPr>
            </a:lvl1pPr>
          </a:lstStyle>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lang="da-DK" sz="4400" dirty="0">
              <a:latin typeface="Montserrat Black" panose="00000A00000000000000" pitchFamily="2" charset="0"/>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3000" b="0" i="0" u="none" strike="noStrike" kern="1200" cap="none" spc="-100" normalizeH="0" baseline="0" noProof="0" dirty="0">
              <a:ln>
                <a:noFill/>
              </a:ln>
              <a:effectLst/>
              <a:uLnTx/>
              <a:uFillTx/>
              <a:latin typeface="Montserrat" panose="00000500000000000000" pitchFamily="2" charset="0"/>
              <a:sym typeface="Arial"/>
            </a:endParaRPr>
          </a:p>
          <a:p>
            <a:pPr marL="0" marR="0" lvl="0" indent="0"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2600" b="1" i="0" u="none" strike="noStrike" kern="1200" cap="none" spc="-100" normalizeH="0" baseline="0" noProof="0" dirty="0">
              <a:ln>
                <a:noFill/>
              </a:ln>
              <a:effectLst/>
              <a:uLnTx/>
              <a:uFillTx/>
              <a:latin typeface="Montserrat Black" panose="00000A00000000000000" pitchFamily="2"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r>
              <a:rPr lang="da-DK" sz="4400" i="1" dirty="0"/>
              <a:t> </a:t>
            </a: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effectLst/>
              <a:uLnTx/>
              <a:uFillTx/>
              <a:latin typeface="Montserrat" charset="0"/>
              <a:sym typeface="Arial"/>
            </a:endParaRPr>
          </a:p>
        </p:txBody>
      </p:sp>
      <p:sp>
        <p:nvSpPr>
          <p:cNvPr id="2" name="Titel 1">
            <a:extLst>
              <a:ext uri="{FF2B5EF4-FFF2-40B4-BE49-F238E27FC236}">
                <a16:creationId xmlns:a16="http://schemas.microsoft.com/office/drawing/2014/main" id="{25667190-56EA-71FD-B895-CE9B3D77A133}"/>
              </a:ext>
            </a:extLst>
          </p:cNvPr>
          <p:cNvSpPr>
            <a:spLocks noGrp="1"/>
          </p:cNvSpPr>
          <p:nvPr>
            <p:ph type="title"/>
          </p:nvPr>
        </p:nvSpPr>
        <p:spPr>
          <a:xfrm>
            <a:off x="0" y="225581"/>
            <a:ext cx="9208168" cy="994122"/>
          </a:xfrm>
        </p:spPr>
        <p:txBody>
          <a:bodyPr>
            <a:normAutofit/>
          </a:bodyPr>
          <a:lstStyle/>
          <a:p>
            <a:pPr algn="ctr"/>
            <a:r>
              <a:rPr lang="da-DK" sz="3600" dirty="0">
                <a:solidFill>
                  <a:schemeClr val="tx1"/>
                </a:solidFill>
                <a:latin typeface="Montserrat" panose="00000500000000000000" pitchFamily="2" charset="0"/>
              </a:rPr>
              <a:t>Final points</a:t>
            </a:r>
            <a:endParaRPr lang="da-DK" dirty="0">
              <a:solidFill>
                <a:schemeClr val="tx1"/>
              </a:solidFill>
            </a:endParaRPr>
          </a:p>
        </p:txBody>
      </p:sp>
      <p:sp>
        <p:nvSpPr>
          <p:cNvPr id="3" name="Pladsholder til tekst 2">
            <a:extLst>
              <a:ext uri="{FF2B5EF4-FFF2-40B4-BE49-F238E27FC236}">
                <a16:creationId xmlns:a16="http://schemas.microsoft.com/office/drawing/2014/main" id="{DE6F1416-7658-BEA6-3DDF-9E4290E59344}"/>
              </a:ext>
            </a:extLst>
          </p:cNvPr>
          <p:cNvSpPr>
            <a:spLocks noGrp="1"/>
          </p:cNvSpPr>
          <p:nvPr>
            <p:ph type="body" idx="1"/>
          </p:nvPr>
        </p:nvSpPr>
        <p:spPr>
          <a:xfrm>
            <a:off x="459373" y="1679134"/>
            <a:ext cx="8289421" cy="3852114"/>
          </a:xfrm>
        </p:spPr>
        <p:txBody>
          <a:bodyPr>
            <a:normAutofit fontScale="25000" lnSpcReduction="20000"/>
          </a:bodyPr>
          <a:lstStyle/>
          <a:p>
            <a:pPr>
              <a:lnSpc>
                <a:spcPct val="107000"/>
              </a:lnSpc>
              <a:spcAft>
                <a:spcPts val="800"/>
              </a:spcAft>
            </a:pPr>
            <a:r>
              <a:rPr lang="en-US" sz="8000" kern="100" dirty="0" err="1">
                <a:solidFill>
                  <a:schemeClr val="tx1"/>
                </a:solidFill>
                <a:latin typeface="Montserrat" panose="00000500000000000000" pitchFamily="2" charset="0"/>
                <a:cs typeface="Times New Roman" panose="02020603050405020304" pitchFamily="18" charset="0"/>
              </a:rPr>
              <a:t>Ventilen</a:t>
            </a:r>
            <a:r>
              <a:rPr lang="en-US" sz="8000" kern="100" dirty="0">
                <a:solidFill>
                  <a:schemeClr val="tx1"/>
                </a:solidFill>
                <a:latin typeface="Montserrat" panose="00000500000000000000" pitchFamily="2" charset="0"/>
                <a:cs typeface="Times New Roman" panose="02020603050405020304" pitchFamily="18" charset="0"/>
              </a:rPr>
              <a:t> helps combat long-term loneliness through clubs: peer-to-peer based</a:t>
            </a:r>
          </a:p>
          <a:p>
            <a:pPr>
              <a:lnSpc>
                <a:spcPct val="107000"/>
              </a:lnSpc>
              <a:spcAft>
                <a:spcPts val="800"/>
              </a:spcAft>
            </a:pPr>
            <a:r>
              <a:rPr lang="en-US" sz="8000" kern="100" dirty="0" err="1">
                <a:solidFill>
                  <a:schemeClr val="tx1"/>
                </a:solidFill>
                <a:latin typeface="Montserrat" panose="00000500000000000000" pitchFamily="2" charset="0"/>
                <a:cs typeface="Times New Roman" panose="02020603050405020304" pitchFamily="18" charset="0"/>
              </a:rPr>
              <a:t>Ventilen</a:t>
            </a:r>
            <a:r>
              <a:rPr lang="en-US" sz="8000" kern="100" dirty="0">
                <a:solidFill>
                  <a:schemeClr val="tx1"/>
                </a:solidFill>
                <a:latin typeface="Montserrat" panose="00000500000000000000" pitchFamily="2" charset="0"/>
                <a:cs typeface="Times New Roman" panose="02020603050405020304" pitchFamily="18" charset="0"/>
              </a:rPr>
              <a:t> prevents loneliness by implementing well-being initiatives for schools and professionals.</a:t>
            </a:r>
          </a:p>
          <a:p>
            <a:pPr>
              <a:lnSpc>
                <a:spcPct val="107000"/>
              </a:lnSpc>
              <a:spcAft>
                <a:spcPts val="800"/>
              </a:spcAft>
            </a:pPr>
            <a:r>
              <a:rPr lang="en-US" sz="8000" kern="100" dirty="0">
                <a:solidFill>
                  <a:schemeClr val="tx1"/>
                </a:solidFill>
                <a:latin typeface="Montserrat" panose="00000500000000000000" pitchFamily="2" charset="0"/>
                <a:cs typeface="Times New Roman" panose="02020603050405020304" pitchFamily="18" charset="0"/>
              </a:rPr>
              <a:t>Young people: Many possibilities, performance pressure, fast-paced life, many changes.</a:t>
            </a:r>
          </a:p>
          <a:p>
            <a:pPr>
              <a:lnSpc>
                <a:spcPct val="107000"/>
              </a:lnSpc>
              <a:spcAft>
                <a:spcPts val="800"/>
              </a:spcAft>
            </a:pPr>
            <a:r>
              <a:rPr lang="en-US" sz="8000" kern="100" dirty="0">
                <a:solidFill>
                  <a:schemeClr val="tx1"/>
                </a:solidFill>
                <a:latin typeface="Montserrat" panose="00000500000000000000" pitchFamily="2" charset="0"/>
                <a:cs typeface="Times New Roman" panose="02020603050405020304" pitchFamily="18" charset="0"/>
              </a:rPr>
              <a:t>Online life: It creates opportunities to connect with others who share interests.</a:t>
            </a:r>
          </a:p>
          <a:p>
            <a:pPr>
              <a:lnSpc>
                <a:spcPct val="107000"/>
              </a:lnSpc>
              <a:spcAft>
                <a:spcPts val="800"/>
              </a:spcAft>
            </a:pPr>
            <a:r>
              <a:rPr lang="en-US" sz="8000" kern="100" dirty="0">
                <a:solidFill>
                  <a:schemeClr val="tx1"/>
                </a:solidFill>
                <a:latin typeface="Montserrat" panose="00000500000000000000" pitchFamily="2" charset="0"/>
                <a:cs typeface="Times New Roman" panose="02020603050405020304" pitchFamily="18" charset="0"/>
              </a:rPr>
              <a:t>The downside is when we are passive and only observing and can increase the feeling of loneliness.</a:t>
            </a:r>
            <a:endParaRPr lang="da-DK" sz="3200" dirty="0">
              <a:solidFill>
                <a:schemeClr val="tx1"/>
              </a:solidFill>
              <a:latin typeface="Montserrat" panose="00000500000000000000" pitchFamily="2" charset="0"/>
            </a:endParaRPr>
          </a:p>
          <a:p>
            <a:pPr marL="114300" indent="0" algn="ctr">
              <a:buNone/>
            </a:pPr>
            <a:endParaRPr lang="da-DK" sz="3200" dirty="0">
              <a:solidFill>
                <a:schemeClr val="tx1"/>
              </a:solidFill>
              <a:latin typeface="Montserrat" panose="00000500000000000000" pitchFamily="2" charset="0"/>
            </a:endParaRPr>
          </a:p>
          <a:p>
            <a:pPr marL="114300" indent="0" algn="ctr">
              <a:buNone/>
            </a:pPr>
            <a:endParaRPr lang="da-DK" sz="18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670021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AD23FB-B8F1-49EE-354B-DD4B1AAF9C79}"/>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4DE7720F-3708-A7B8-7D3B-54753A464E65}"/>
              </a:ext>
            </a:extLst>
          </p:cNvPr>
          <p:cNvSpPr txBox="1">
            <a:spLocks/>
          </p:cNvSpPr>
          <p:nvPr/>
        </p:nvSpPr>
        <p:spPr>
          <a:xfrm>
            <a:off x="0" y="2507633"/>
            <a:ext cx="9396702" cy="4929841"/>
          </a:xfrm>
          <a:prstGeom prst="rect">
            <a:avLst/>
          </a:prstGeom>
          <a:solidFill>
            <a:schemeClr val="tx2">
              <a:lumMod val="20000"/>
              <a:lumOff val="80000"/>
            </a:schemeClr>
          </a:solidFill>
        </p:spPr>
        <p:txBody>
          <a:bodyPr vert="horz" lIns="91440" tIns="45720" rIns="91440" bIns="45720" rtlCol="0" anchor="t" anchorCtr="0">
            <a:normAutofit/>
          </a:bodyPr>
          <a:lstStyle>
            <a:lvl1pPr algn="l" defTabSz="914400" rtl="0" eaLnBrk="1" latinLnBrk="0" hangingPunct="1">
              <a:spcBef>
                <a:spcPct val="0"/>
              </a:spcBef>
              <a:buNone/>
              <a:defRPr sz="3000" b="1" i="0" kern="1200" spc="-100" baseline="0">
                <a:solidFill>
                  <a:schemeClr val="tx1"/>
                </a:solidFill>
                <a:latin typeface="Montserrat" charset="0"/>
                <a:ea typeface="Montserrat" charset="0"/>
                <a:cs typeface="Montserrat" charset="0"/>
              </a:defRPr>
            </a:lvl1pPr>
          </a:lstStyle>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lang="da-DK" sz="4400">
              <a:latin typeface="Montserrat Black" panose="00000A00000000000000" pitchFamily="2" charset="0"/>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3000" b="0" i="0" u="none" strike="noStrike" kern="1200" cap="none" spc="-100" normalizeH="0" baseline="0" noProof="0">
              <a:ln>
                <a:noFill/>
              </a:ln>
              <a:effectLst/>
              <a:uLnTx/>
              <a:uFillTx/>
              <a:latin typeface="Montserrat" panose="00000500000000000000" pitchFamily="2" charset="0"/>
              <a:sym typeface="Arial"/>
            </a:endParaRPr>
          </a:p>
          <a:p>
            <a:pPr marL="0" marR="0" lvl="0" indent="0"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2600" b="1" i="0" u="none" strike="noStrike" kern="1200" cap="none" spc="-100" normalizeH="0" baseline="0" noProof="0">
              <a:ln>
                <a:noFill/>
              </a:ln>
              <a:effectLst/>
              <a:uLnTx/>
              <a:uFillTx/>
              <a:latin typeface="Montserrat Black" panose="00000A00000000000000" pitchFamily="2"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r>
              <a:rPr lang="da-DK" sz="4400" i="1"/>
              <a:t> </a:t>
            </a: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a:ln>
                <a:noFill/>
              </a:ln>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a:ln>
                <a:noFill/>
              </a:ln>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a:ln>
                <a:noFill/>
              </a:ln>
              <a:effectLst/>
              <a:uLnTx/>
              <a:uFillTx/>
              <a:latin typeface="Montserrat" charset="0"/>
              <a:sym typeface="Arial"/>
            </a:endParaRPr>
          </a:p>
        </p:txBody>
      </p:sp>
      <p:sp>
        <p:nvSpPr>
          <p:cNvPr id="2" name="Titel 1">
            <a:extLst>
              <a:ext uri="{FF2B5EF4-FFF2-40B4-BE49-F238E27FC236}">
                <a16:creationId xmlns:a16="http://schemas.microsoft.com/office/drawing/2014/main" id="{5F6BCA2E-8FCF-F74D-F0B2-B6076AD5E955}"/>
              </a:ext>
            </a:extLst>
          </p:cNvPr>
          <p:cNvSpPr>
            <a:spLocks noGrp="1"/>
          </p:cNvSpPr>
          <p:nvPr>
            <p:ph type="title"/>
          </p:nvPr>
        </p:nvSpPr>
        <p:spPr>
          <a:xfrm>
            <a:off x="0" y="225581"/>
            <a:ext cx="9208168" cy="994122"/>
          </a:xfrm>
        </p:spPr>
        <p:txBody>
          <a:bodyPr>
            <a:normAutofit/>
          </a:bodyPr>
          <a:lstStyle/>
          <a:p>
            <a:pPr algn="ctr"/>
            <a:r>
              <a:rPr lang="da-DK" sz="3600" err="1">
                <a:solidFill>
                  <a:schemeClr val="tx1"/>
                </a:solidFill>
                <a:latin typeface="Montserrat" panose="00000500000000000000" pitchFamily="2" charset="0"/>
              </a:rPr>
              <a:t>Lonely</a:t>
            </a:r>
            <a:r>
              <a:rPr lang="da-DK" sz="3600">
                <a:solidFill>
                  <a:schemeClr val="tx1"/>
                </a:solidFill>
                <a:latin typeface="Montserrat" panose="00000500000000000000" pitchFamily="2" charset="0"/>
              </a:rPr>
              <a:t> Online </a:t>
            </a:r>
            <a:endParaRPr lang="da-DK">
              <a:solidFill>
                <a:schemeClr val="tx1"/>
              </a:solidFill>
            </a:endParaRPr>
          </a:p>
        </p:txBody>
      </p:sp>
      <p:sp>
        <p:nvSpPr>
          <p:cNvPr id="3" name="Pladsholder til tekst 2">
            <a:extLst>
              <a:ext uri="{FF2B5EF4-FFF2-40B4-BE49-F238E27FC236}">
                <a16:creationId xmlns:a16="http://schemas.microsoft.com/office/drawing/2014/main" id="{A036A48D-8730-14CE-6D42-B800EBAE7552}"/>
              </a:ext>
            </a:extLst>
          </p:cNvPr>
          <p:cNvSpPr>
            <a:spLocks noGrp="1"/>
          </p:cNvSpPr>
          <p:nvPr>
            <p:ph type="body" idx="1"/>
          </p:nvPr>
        </p:nvSpPr>
        <p:spPr>
          <a:xfrm>
            <a:off x="1683531" y="2926000"/>
            <a:ext cx="2598719" cy="3499732"/>
          </a:xfrm>
        </p:spPr>
        <p:txBody>
          <a:bodyPr>
            <a:normAutofit fontScale="25000" lnSpcReduction="20000"/>
          </a:bodyPr>
          <a:lstStyle/>
          <a:p>
            <a:pPr marL="88900" indent="0" algn="ctr">
              <a:lnSpc>
                <a:spcPct val="107000"/>
              </a:lnSpc>
              <a:spcAft>
                <a:spcPts val="800"/>
              </a:spcAft>
              <a:buNone/>
            </a:pPr>
            <a:r>
              <a:rPr lang="en-US" sz="11200" b="1" kern="100" dirty="0">
                <a:solidFill>
                  <a:schemeClr val="tx1"/>
                </a:solidFill>
                <a:latin typeface="Montserrat" panose="00000500000000000000" pitchFamily="2" charset="0"/>
                <a:ea typeface="Aptos" panose="020B0004020202020204" pitchFamily="34" charset="0"/>
                <a:cs typeface="Times New Roman" panose="02020603050405020304" pitchFamily="18" charset="0"/>
              </a:rPr>
              <a:t>84% </a:t>
            </a:r>
          </a:p>
          <a:p>
            <a:pPr marL="88900" indent="0" algn="ctr">
              <a:lnSpc>
                <a:spcPct val="107000"/>
              </a:lnSpc>
              <a:spcAft>
                <a:spcPts val="800"/>
              </a:spcAft>
              <a:buNone/>
            </a:pPr>
            <a:r>
              <a:rPr lang="en-US" sz="11200" kern="100" dirty="0">
                <a:solidFill>
                  <a:schemeClr val="tx1"/>
                </a:solidFill>
                <a:effectLst/>
                <a:latin typeface="Montserrat" panose="00000500000000000000" pitchFamily="2" charset="0"/>
                <a:ea typeface="Aptos" panose="020B0004020202020204" pitchFamily="34" charset="0"/>
                <a:cs typeface="Times New Roman" panose="02020603050405020304" pitchFamily="18" charset="0"/>
              </a:rPr>
              <a:t>Digital abuse and </a:t>
            </a:r>
            <a:r>
              <a:rPr lang="en-US" sz="11200" kern="100" dirty="0">
                <a:solidFill>
                  <a:schemeClr val="tx1"/>
                </a:solidFill>
                <a:latin typeface="Montserrat" panose="00000500000000000000" pitchFamily="2" charset="0"/>
                <a:ea typeface="Aptos" panose="020B0004020202020204" pitchFamily="34" charset="0"/>
                <a:cs typeface="Times New Roman" panose="02020603050405020304" pitchFamily="18" charset="0"/>
              </a:rPr>
              <a:t>unpleasant experience</a:t>
            </a:r>
            <a:endParaRPr lang="en-US" sz="11200" kern="100" dirty="0">
              <a:solidFill>
                <a:schemeClr val="tx1"/>
              </a:solidFill>
              <a:effectLst/>
              <a:latin typeface="Montserrat" panose="00000500000000000000" pitchFamily="2" charset="0"/>
              <a:ea typeface="Aptos" panose="020B0004020202020204" pitchFamily="34" charset="0"/>
              <a:cs typeface="Times New Roman" panose="02020603050405020304" pitchFamily="18" charset="0"/>
            </a:endParaRPr>
          </a:p>
          <a:p>
            <a:pPr marL="88900" indent="0">
              <a:lnSpc>
                <a:spcPct val="107000"/>
              </a:lnSpc>
              <a:spcAft>
                <a:spcPts val="800"/>
              </a:spcAft>
              <a:buNone/>
            </a:pPr>
            <a:endParaRPr lang="en-US" sz="3200" kern="100" dirty="0">
              <a:solidFill>
                <a:schemeClr val="tx1"/>
              </a:solidFill>
              <a:latin typeface="Montserrat" panose="00000500000000000000" pitchFamily="2" charset="0"/>
              <a:cs typeface="Times New Roman" panose="02020603050405020304" pitchFamily="18" charset="0"/>
            </a:endParaRPr>
          </a:p>
          <a:p>
            <a:pPr marL="88900" indent="0">
              <a:lnSpc>
                <a:spcPct val="107000"/>
              </a:lnSpc>
              <a:spcAft>
                <a:spcPts val="800"/>
              </a:spcAft>
              <a:buNone/>
            </a:pPr>
            <a:endParaRPr lang="en-US" sz="2800" kern="100" dirty="0">
              <a:solidFill>
                <a:schemeClr val="tx1"/>
              </a:solidFill>
              <a:latin typeface="Montserrat" panose="00000500000000000000" pitchFamily="2" charset="0"/>
              <a:cs typeface="Times New Roman" panose="02020603050405020304" pitchFamily="18" charset="0"/>
            </a:endParaRPr>
          </a:p>
          <a:p>
            <a:pPr marL="88900" indent="0">
              <a:lnSpc>
                <a:spcPct val="107000"/>
              </a:lnSpc>
              <a:spcAft>
                <a:spcPts val="800"/>
              </a:spcAft>
              <a:buNone/>
            </a:pPr>
            <a:endParaRPr lang="en-US" sz="2800" kern="100" dirty="0">
              <a:solidFill>
                <a:schemeClr val="tx1"/>
              </a:solidFill>
              <a:latin typeface="Montserrat" panose="00000500000000000000" pitchFamily="2" charset="0"/>
              <a:cs typeface="Times New Roman" panose="02020603050405020304" pitchFamily="18" charset="0"/>
            </a:endParaRPr>
          </a:p>
          <a:p>
            <a:pPr marL="88900" indent="0">
              <a:lnSpc>
                <a:spcPct val="107000"/>
              </a:lnSpc>
              <a:spcAft>
                <a:spcPts val="800"/>
              </a:spcAft>
              <a:buNone/>
            </a:pPr>
            <a:endParaRPr lang="en-US" sz="2400" kern="100" dirty="0">
              <a:solidFill>
                <a:schemeClr val="tx1"/>
              </a:solidFill>
              <a:latin typeface="Montserrat" panose="00000500000000000000" pitchFamily="2" charset="0"/>
              <a:cs typeface="Times New Roman" panose="02020603050405020304" pitchFamily="18" charset="0"/>
            </a:endParaRPr>
          </a:p>
          <a:p>
            <a:pPr marL="88900" indent="0">
              <a:lnSpc>
                <a:spcPct val="107000"/>
              </a:lnSpc>
              <a:spcAft>
                <a:spcPts val="800"/>
              </a:spcAft>
              <a:buNone/>
            </a:pPr>
            <a:r>
              <a:rPr lang="en-US" sz="3200" kern="100" dirty="0">
                <a:solidFill>
                  <a:schemeClr val="tx1"/>
                </a:solidFill>
                <a:latin typeface="Montserrat" panose="00000500000000000000" pitchFamily="2" charset="0"/>
                <a:cs typeface="Times New Roman" panose="02020603050405020304" pitchFamily="18" charset="0"/>
              </a:rPr>
              <a:t>Red </a:t>
            </a:r>
            <a:r>
              <a:rPr lang="en-US" sz="3200" kern="100" dirty="0" err="1">
                <a:solidFill>
                  <a:schemeClr val="tx1"/>
                </a:solidFill>
                <a:latin typeface="Montserrat" panose="00000500000000000000" pitchFamily="2" charset="0"/>
                <a:cs typeface="Times New Roman" panose="02020603050405020304" pitchFamily="18" charset="0"/>
              </a:rPr>
              <a:t>barnet</a:t>
            </a:r>
            <a:r>
              <a:rPr lang="en-US" sz="3200" kern="100" dirty="0">
                <a:solidFill>
                  <a:schemeClr val="tx1"/>
                </a:solidFill>
                <a:latin typeface="Montserrat" panose="00000500000000000000" pitchFamily="2" charset="0"/>
                <a:cs typeface="Times New Roman" panose="02020603050405020304" pitchFamily="18" charset="0"/>
              </a:rPr>
              <a:t>, </a:t>
            </a:r>
            <a:r>
              <a:rPr lang="en-US" sz="3200" kern="100" dirty="0" err="1">
                <a:solidFill>
                  <a:schemeClr val="tx1"/>
                </a:solidFill>
                <a:latin typeface="Montserrat" panose="00000500000000000000" pitchFamily="2" charset="0"/>
                <a:cs typeface="Times New Roman" panose="02020603050405020304" pitchFamily="18" charset="0"/>
              </a:rPr>
              <a:t>Epinion</a:t>
            </a:r>
            <a:r>
              <a:rPr lang="en-US" sz="3200" kern="100" dirty="0">
                <a:solidFill>
                  <a:schemeClr val="tx1"/>
                </a:solidFill>
                <a:latin typeface="Montserrat" panose="00000500000000000000" pitchFamily="2" charset="0"/>
                <a:cs typeface="Times New Roman" panose="02020603050405020304" pitchFamily="18" charset="0"/>
              </a:rPr>
              <a:t>, 2024; </a:t>
            </a:r>
            <a:r>
              <a:rPr lang="da-DK" sz="3200" dirty="0">
                <a:latin typeface="Montserrat" panose="00000500000000000000" pitchFamily="2" charset="0"/>
              </a:rPr>
              <a:t>Børn og unges erfaringer med digitale krænkelser og andre ubehagelige oplevelser online</a:t>
            </a:r>
            <a:endParaRPr lang="da-DK" sz="3200" dirty="0">
              <a:solidFill>
                <a:schemeClr val="tx1"/>
              </a:solidFill>
              <a:latin typeface="Montserrat" panose="00000500000000000000" pitchFamily="2" charset="0"/>
            </a:endParaRPr>
          </a:p>
          <a:p>
            <a:pPr marL="114300" indent="0" algn="ctr">
              <a:buNone/>
            </a:pPr>
            <a:endParaRPr lang="da-DK" sz="3200" dirty="0">
              <a:solidFill>
                <a:schemeClr val="tx1"/>
              </a:solidFill>
              <a:latin typeface="Montserrat" panose="00000500000000000000" pitchFamily="2" charset="0"/>
            </a:endParaRPr>
          </a:p>
          <a:p>
            <a:pPr marL="114300" indent="0" algn="ctr">
              <a:buNone/>
            </a:pPr>
            <a:endParaRPr lang="da-DK" sz="1800" dirty="0">
              <a:solidFill>
                <a:schemeClr val="tx1"/>
              </a:solidFill>
              <a:latin typeface="Montserrat" panose="00000500000000000000" pitchFamily="2" charset="0"/>
            </a:endParaRPr>
          </a:p>
        </p:txBody>
      </p:sp>
      <p:sp>
        <p:nvSpPr>
          <p:cNvPr id="10" name="Tekstfelt 9">
            <a:extLst>
              <a:ext uri="{FF2B5EF4-FFF2-40B4-BE49-F238E27FC236}">
                <a16:creationId xmlns:a16="http://schemas.microsoft.com/office/drawing/2014/main" id="{9503C51F-87EC-AD77-3F63-C75C9D13A1EC}"/>
              </a:ext>
            </a:extLst>
          </p:cNvPr>
          <p:cNvSpPr txBox="1"/>
          <p:nvPr/>
        </p:nvSpPr>
        <p:spPr>
          <a:xfrm>
            <a:off x="4861751" y="2926000"/>
            <a:ext cx="2598718" cy="3939540"/>
          </a:xfrm>
          <a:prstGeom prst="rect">
            <a:avLst/>
          </a:prstGeom>
          <a:noFill/>
        </p:spPr>
        <p:txBody>
          <a:bodyPr wrap="square">
            <a:spAutoFit/>
          </a:bodyPr>
          <a:lstStyle/>
          <a:p>
            <a:pPr algn="ctr"/>
            <a:r>
              <a:rPr lang="en-US" sz="2800" b="1">
                <a:latin typeface="Montserrat" panose="00000500000000000000" pitchFamily="2" charset="0"/>
              </a:rPr>
              <a:t>21 %</a:t>
            </a:r>
            <a:endParaRPr lang="en-US" sz="2000">
              <a:latin typeface="Montserrat" panose="00000500000000000000" pitchFamily="2" charset="0"/>
            </a:endParaRPr>
          </a:p>
          <a:p>
            <a:pPr algn="ctr"/>
            <a:r>
              <a:rPr lang="en-US" sz="2800">
                <a:latin typeface="Montserrat" panose="00000500000000000000" pitchFamily="2" charset="0"/>
              </a:rPr>
              <a:t>Feeling left out online</a:t>
            </a:r>
          </a:p>
          <a:p>
            <a:pPr algn="ctr"/>
            <a:endParaRPr lang="en-US" sz="1200">
              <a:latin typeface="Montserrat" panose="00000500000000000000" pitchFamily="2" charset="0"/>
            </a:endParaRPr>
          </a:p>
          <a:p>
            <a:endParaRPr lang="en-US" sz="1200">
              <a:latin typeface="Montserrat" panose="00000500000000000000" pitchFamily="2" charset="0"/>
            </a:endParaRPr>
          </a:p>
          <a:p>
            <a:endParaRPr lang="en-US" sz="800" kern="100">
              <a:solidFill>
                <a:schemeClr val="tx1"/>
              </a:solidFill>
              <a:latin typeface="Montserrat" panose="00000500000000000000" pitchFamily="2" charset="0"/>
              <a:cs typeface="Times New Roman" panose="02020603050405020304" pitchFamily="18" charset="0"/>
            </a:endParaRPr>
          </a:p>
          <a:p>
            <a:endParaRPr lang="en-US" sz="800" kern="100">
              <a:solidFill>
                <a:schemeClr val="tx1"/>
              </a:solidFill>
              <a:latin typeface="Montserrat" panose="00000500000000000000" pitchFamily="2" charset="0"/>
              <a:cs typeface="Times New Roman" panose="02020603050405020304" pitchFamily="18" charset="0"/>
            </a:endParaRPr>
          </a:p>
          <a:p>
            <a:endParaRPr lang="en-US" sz="800" kern="100">
              <a:solidFill>
                <a:schemeClr val="tx1"/>
              </a:solidFill>
              <a:latin typeface="Montserrat" panose="00000500000000000000" pitchFamily="2" charset="0"/>
              <a:cs typeface="Times New Roman" panose="02020603050405020304" pitchFamily="18" charset="0"/>
            </a:endParaRPr>
          </a:p>
          <a:p>
            <a:endParaRPr lang="en-US" sz="800" kern="100">
              <a:solidFill>
                <a:schemeClr val="tx1"/>
              </a:solidFill>
              <a:latin typeface="Montserrat" panose="00000500000000000000" pitchFamily="2" charset="0"/>
              <a:cs typeface="Times New Roman" panose="02020603050405020304" pitchFamily="18" charset="0"/>
            </a:endParaRPr>
          </a:p>
          <a:p>
            <a:endParaRPr lang="en-US" sz="800" kern="100">
              <a:solidFill>
                <a:schemeClr val="tx1"/>
              </a:solidFill>
              <a:latin typeface="Montserrat" panose="00000500000000000000" pitchFamily="2" charset="0"/>
              <a:cs typeface="Times New Roman" panose="02020603050405020304" pitchFamily="18" charset="0"/>
            </a:endParaRPr>
          </a:p>
          <a:p>
            <a:endParaRPr lang="en-US" sz="800" kern="100">
              <a:solidFill>
                <a:schemeClr val="tx1"/>
              </a:solidFill>
              <a:latin typeface="Montserrat" panose="00000500000000000000" pitchFamily="2" charset="0"/>
              <a:cs typeface="Times New Roman" panose="02020603050405020304" pitchFamily="18" charset="0"/>
            </a:endParaRPr>
          </a:p>
          <a:p>
            <a:endParaRPr lang="en-US" sz="800" kern="100">
              <a:solidFill>
                <a:schemeClr val="tx1"/>
              </a:solidFill>
              <a:latin typeface="Montserrat" panose="00000500000000000000" pitchFamily="2" charset="0"/>
              <a:cs typeface="Times New Roman" panose="02020603050405020304" pitchFamily="18" charset="0"/>
            </a:endParaRPr>
          </a:p>
          <a:p>
            <a:endParaRPr lang="en-US" sz="800" kern="100">
              <a:solidFill>
                <a:schemeClr val="tx1"/>
              </a:solidFill>
              <a:latin typeface="Montserrat" panose="00000500000000000000" pitchFamily="2" charset="0"/>
              <a:cs typeface="Times New Roman" panose="02020603050405020304" pitchFamily="18" charset="0"/>
            </a:endParaRPr>
          </a:p>
          <a:p>
            <a:endParaRPr lang="en-US" sz="800" kern="100">
              <a:solidFill>
                <a:schemeClr val="tx1"/>
              </a:solidFill>
              <a:latin typeface="Montserrat" panose="00000500000000000000" pitchFamily="2" charset="0"/>
              <a:cs typeface="Times New Roman" panose="02020603050405020304" pitchFamily="18" charset="0"/>
            </a:endParaRPr>
          </a:p>
          <a:p>
            <a:endParaRPr lang="en-US" sz="800" kern="100">
              <a:solidFill>
                <a:schemeClr val="tx1"/>
              </a:solidFill>
              <a:latin typeface="Montserrat" panose="00000500000000000000" pitchFamily="2" charset="0"/>
              <a:cs typeface="Times New Roman" panose="02020603050405020304" pitchFamily="18" charset="0"/>
            </a:endParaRPr>
          </a:p>
          <a:p>
            <a:endParaRPr lang="en-US" sz="800" kern="100">
              <a:solidFill>
                <a:schemeClr val="tx1"/>
              </a:solidFill>
              <a:latin typeface="Montserrat" panose="00000500000000000000" pitchFamily="2" charset="0"/>
              <a:cs typeface="Times New Roman" panose="02020603050405020304" pitchFamily="18" charset="0"/>
            </a:endParaRPr>
          </a:p>
          <a:p>
            <a:endParaRPr lang="en-US" sz="800" kern="100">
              <a:solidFill>
                <a:schemeClr val="tx1"/>
              </a:solidFill>
              <a:latin typeface="Montserrat" panose="00000500000000000000" pitchFamily="2" charset="0"/>
              <a:cs typeface="Times New Roman" panose="02020603050405020304" pitchFamily="18" charset="0"/>
            </a:endParaRPr>
          </a:p>
          <a:p>
            <a:r>
              <a:rPr lang="en-US" sz="800" kern="100">
                <a:solidFill>
                  <a:schemeClr val="tx1"/>
                </a:solidFill>
                <a:latin typeface="Montserrat" panose="00000500000000000000" pitchFamily="2" charset="0"/>
                <a:cs typeface="Times New Roman" panose="02020603050405020304" pitchFamily="18" charset="0"/>
              </a:rPr>
              <a:t>Red </a:t>
            </a:r>
            <a:r>
              <a:rPr lang="en-US" sz="800" kern="100" err="1">
                <a:solidFill>
                  <a:schemeClr val="tx1"/>
                </a:solidFill>
                <a:latin typeface="Montserrat" panose="00000500000000000000" pitchFamily="2" charset="0"/>
                <a:cs typeface="Times New Roman" panose="02020603050405020304" pitchFamily="18" charset="0"/>
              </a:rPr>
              <a:t>barnet</a:t>
            </a:r>
            <a:r>
              <a:rPr lang="en-US" sz="800" kern="100">
                <a:solidFill>
                  <a:schemeClr val="tx1"/>
                </a:solidFill>
                <a:latin typeface="Montserrat" panose="00000500000000000000" pitchFamily="2" charset="0"/>
                <a:cs typeface="Times New Roman" panose="02020603050405020304" pitchFamily="18" charset="0"/>
              </a:rPr>
              <a:t>, </a:t>
            </a:r>
            <a:r>
              <a:rPr lang="en-US" sz="800" kern="100" err="1">
                <a:solidFill>
                  <a:schemeClr val="tx1"/>
                </a:solidFill>
                <a:latin typeface="Montserrat" panose="00000500000000000000" pitchFamily="2" charset="0"/>
                <a:cs typeface="Times New Roman" panose="02020603050405020304" pitchFamily="18" charset="0"/>
              </a:rPr>
              <a:t>Epinion</a:t>
            </a:r>
            <a:r>
              <a:rPr lang="en-US" sz="800" kern="100">
                <a:solidFill>
                  <a:schemeClr val="tx1"/>
                </a:solidFill>
                <a:latin typeface="Montserrat" panose="00000500000000000000" pitchFamily="2" charset="0"/>
                <a:cs typeface="Times New Roman" panose="02020603050405020304" pitchFamily="18" charset="0"/>
              </a:rPr>
              <a:t>, 2024; </a:t>
            </a:r>
            <a:r>
              <a:rPr lang="da-DK" sz="800">
                <a:latin typeface="Montserrat" panose="00000500000000000000" pitchFamily="2" charset="0"/>
              </a:rPr>
              <a:t>Børn og unges erfaringer med digitale krænkelser og andre ubehagelige oplevelser online</a:t>
            </a:r>
            <a:endParaRPr lang="da-DK" sz="800">
              <a:solidFill>
                <a:schemeClr val="tx1"/>
              </a:solidFill>
              <a:latin typeface="Montserrat" panose="00000500000000000000" pitchFamily="2" charset="0"/>
            </a:endParaRPr>
          </a:p>
          <a:p>
            <a:endParaRPr lang="da-DK"/>
          </a:p>
        </p:txBody>
      </p:sp>
      <p:pic>
        <p:nvPicPr>
          <p:cNvPr id="12" name="Billede 11" descr="Et billede, der indeholder tekst, skærmbillede, Font/skrifttype, logo&#10;&#10;Indhold genereret af kunstig intelligens kan være forkert.">
            <a:extLst>
              <a:ext uri="{FF2B5EF4-FFF2-40B4-BE49-F238E27FC236}">
                <a16:creationId xmlns:a16="http://schemas.microsoft.com/office/drawing/2014/main" id="{73E6A289-25E9-5567-4B7A-12D9678829D6}"/>
              </a:ext>
            </a:extLst>
          </p:cNvPr>
          <p:cNvPicPr>
            <a:picLocks noChangeAspect="1"/>
          </p:cNvPicPr>
          <p:nvPr/>
        </p:nvPicPr>
        <p:blipFill>
          <a:blip r:embed="rId3"/>
          <a:stretch>
            <a:fillRect/>
          </a:stretch>
        </p:blipFill>
        <p:spPr>
          <a:xfrm>
            <a:off x="-6256642" y="1517413"/>
            <a:ext cx="6120130" cy="4013835"/>
          </a:xfrm>
          <a:prstGeom prst="rect">
            <a:avLst/>
          </a:prstGeom>
        </p:spPr>
      </p:pic>
      <p:pic>
        <p:nvPicPr>
          <p:cNvPr id="22" name="Grafik 21" descr="Forvirret ansigt kontur">
            <a:extLst>
              <a:ext uri="{FF2B5EF4-FFF2-40B4-BE49-F238E27FC236}">
                <a16:creationId xmlns:a16="http://schemas.microsoft.com/office/drawing/2014/main" id="{0431039A-B31E-683A-8310-C28044A85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1015" y="1287193"/>
            <a:ext cx="914400" cy="914400"/>
          </a:xfrm>
          <a:prstGeom prst="rect">
            <a:avLst/>
          </a:prstGeom>
        </p:spPr>
      </p:pic>
      <p:pic>
        <p:nvPicPr>
          <p:cNvPr id="24" name="Grafik 23" descr="To kvinder kontur">
            <a:extLst>
              <a:ext uri="{FF2B5EF4-FFF2-40B4-BE49-F238E27FC236}">
                <a16:creationId xmlns:a16="http://schemas.microsoft.com/office/drawing/2014/main" id="{53311D1D-4047-89CB-BA07-53B3854BA3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4079" y="1312098"/>
            <a:ext cx="914400" cy="914400"/>
          </a:xfrm>
          <a:prstGeom prst="rect">
            <a:avLst/>
          </a:prstGeom>
        </p:spPr>
      </p:pic>
      <p:pic>
        <p:nvPicPr>
          <p:cNvPr id="26" name="Grafik 25" descr="Kvinde der trækker på skuldrene kontur">
            <a:extLst>
              <a:ext uri="{FF2B5EF4-FFF2-40B4-BE49-F238E27FC236}">
                <a16:creationId xmlns:a16="http://schemas.microsoft.com/office/drawing/2014/main" id="{F14249B3-EE90-298A-3343-2D98626E84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20411" y="1287193"/>
            <a:ext cx="914400" cy="914400"/>
          </a:xfrm>
          <a:prstGeom prst="rect">
            <a:avLst/>
          </a:prstGeom>
        </p:spPr>
      </p:pic>
    </p:spTree>
    <p:extLst>
      <p:ext uri="{BB962C8B-B14F-4D97-AF65-F5344CB8AC3E}">
        <p14:creationId xmlns:p14="http://schemas.microsoft.com/office/powerpoint/2010/main" val="150041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0665A-0DE2-D52D-39DE-87908C3E1C55}"/>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9CD4C67C-6D19-E8AF-5134-76761FB90971}"/>
              </a:ext>
            </a:extLst>
          </p:cNvPr>
          <p:cNvSpPr txBox="1">
            <a:spLocks/>
          </p:cNvSpPr>
          <p:nvPr/>
        </p:nvSpPr>
        <p:spPr>
          <a:xfrm>
            <a:off x="0" y="0"/>
            <a:ext cx="6353175" cy="6858000"/>
          </a:xfrm>
          <a:prstGeom prst="rect">
            <a:avLst/>
          </a:prstGeom>
          <a:solidFill>
            <a:schemeClr val="tx2">
              <a:lumMod val="20000"/>
              <a:lumOff val="80000"/>
            </a:schemeClr>
          </a:solidFill>
        </p:spPr>
        <p:txBody>
          <a:bodyPr vert="horz" lIns="91440" tIns="45720" rIns="91440" bIns="45720" rtlCol="0" anchor="t" anchorCtr="0">
            <a:normAutofit/>
          </a:bodyPr>
          <a:lstStyle>
            <a:lvl1pPr algn="l" defTabSz="914400" rtl="0" eaLnBrk="1" latinLnBrk="0" hangingPunct="1">
              <a:spcBef>
                <a:spcPct val="0"/>
              </a:spcBef>
              <a:buNone/>
              <a:defRPr sz="3000" b="1" i="0" kern="1200" spc="-100" baseline="0">
                <a:solidFill>
                  <a:schemeClr val="tx1"/>
                </a:solidFill>
                <a:latin typeface="Montserrat" charset="0"/>
                <a:ea typeface="Montserrat" charset="0"/>
                <a:cs typeface="Montserrat" charset="0"/>
              </a:defRPr>
            </a:lvl1pPr>
          </a:lstStyle>
          <a:p>
            <a:pPr algn="ctr"/>
            <a:endParaRPr lang="da-DK" sz="4400" dirty="0">
              <a:solidFill>
                <a:schemeClr val="tx2"/>
              </a:solidFill>
              <a:latin typeface="Montserrat Black" panose="00000A00000000000000" pitchFamily="2" charset="0"/>
            </a:endParaRPr>
          </a:p>
          <a:p>
            <a:pPr algn="ctr"/>
            <a:r>
              <a:rPr lang="da-DK" sz="4800" dirty="0" err="1">
                <a:latin typeface="Montserrat Black" panose="00000A00000000000000" pitchFamily="2" charset="0"/>
              </a:rPr>
              <a:t>Feeling</a:t>
            </a:r>
            <a:r>
              <a:rPr lang="da-DK" sz="4800" dirty="0">
                <a:latin typeface="Montserrat Black" panose="00000A00000000000000" pitchFamily="2" charset="0"/>
              </a:rPr>
              <a:t> </a:t>
            </a:r>
            <a:r>
              <a:rPr lang="da-DK" sz="4800" err="1">
                <a:latin typeface="Montserrat Black" panose="00000A00000000000000" pitchFamily="2" charset="0"/>
              </a:rPr>
              <a:t>Lonely</a:t>
            </a:r>
            <a:r>
              <a:rPr lang="da-DK" sz="4800" dirty="0">
                <a:latin typeface="Montserrat Black" panose="00000A00000000000000" pitchFamily="2" charset="0"/>
              </a:rPr>
              <a:t>…</a:t>
            </a:r>
          </a:p>
          <a:p>
            <a:pPr algn="ctr"/>
            <a:endParaRPr lang="da-DK" sz="4800" b="0" i="1" dirty="0">
              <a:latin typeface="Montserrat" panose="00000500000000000000" pitchFamily="2" charset="0"/>
            </a:endParaRPr>
          </a:p>
          <a:p>
            <a:pPr algn="ctr"/>
            <a:r>
              <a:rPr lang="da-DK" sz="4800" b="0" i="1" dirty="0">
                <a:latin typeface="Montserrat" panose="00000500000000000000" pitchFamily="2" charset="0"/>
              </a:rPr>
              <a:t>In </a:t>
            </a:r>
            <a:r>
              <a:rPr lang="da-DK" sz="4800" b="0" i="1" dirty="0" err="1">
                <a:latin typeface="Montserrat" panose="00000500000000000000" pitchFamily="2" charset="0"/>
              </a:rPr>
              <a:t>your</a:t>
            </a:r>
            <a:r>
              <a:rPr lang="da-DK" sz="4800" b="0" i="1" dirty="0">
                <a:latin typeface="Montserrat" panose="00000500000000000000" pitchFamily="2" charset="0"/>
              </a:rPr>
              <a:t> body? </a:t>
            </a:r>
            <a:endParaRPr lang="da-DK" sz="4400" i="1" dirty="0"/>
          </a:p>
          <a:p>
            <a:pPr algn="ctr"/>
            <a:r>
              <a:rPr lang="da-DK" sz="4400" b="0" i="1" dirty="0"/>
              <a:t>For Kasper it </a:t>
            </a:r>
            <a:r>
              <a:rPr lang="da-DK" sz="4400" b="0" i="1" dirty="0" err="1"/>
              <a:t>was</a:t>
            </a:r>
            <a:r>
              <a:rPr lang="da-DK" sz="4400" b="0" i="1" dirty="0"/>
              <a:t> a long </a:t>
            </a:r>
            <a:r>
              <a:rPr lang="da-DK" sz="4400" b="0" i="1" err="1"/>
              <a:t>journey</a:t>
            </a:r>
            <a:r>
              <a:rPr lang="da-DK" sz="4400" b="0" i="1" dirty="0"/>
              <a:t>…</a:t>
            </a:r>
          </a:p>
        </p:txBody>
      </p:sp>
      <p:pic>
        <p:nvPicPr>
          <p:cNvPr id="3" name="Billede 2" descr="Et billede, der indeholder tegning, skitse, kunst, Børnekunst&#10;&#10;Indhold genereret af kunstig intelligens kan være forkert.">
            <a:extLst>
              <a:ext uri="{FF2B5EF4-FFF2-40B4-BE49-F238E27FC236}">
                <a16:creationId xmlns:a16="http://schemas.microsoft.com/office/drawing/2014/main" id="{667DEE65-152C-FE3C-2FA8-70F4D68D603F}"/>
              </a:ext>
            </a:extLst>
          </p:cNvPr>
          <p:cNvPicPr>
            <a:picLocks noChangeAspect="1"/>
          </p:cNvPicPr>
          <p:nvPr/>
        </p:nvPicPr>
        <p:blipFill>
          <a:blip r:embed="rId3"/>
          <a:stretch>
            <a:fillRect/>
          </a:stretch>
        </p:blipFill>
        <p:spPr>
          <a:xfrm>
            <a:off x="1427450" y="4494797"/>
            <a:ext cx="3645847" cy="2436105"/>
          </a:xfrm>
          <a:prstGeom prst="rect">
            <a:avLst/>
          </a:prstGeom>
        </p:spPr>
      </p:pic>
    </p:spTree>
    <p:extLst>
      <p:ext uri="{BB962C8B-B14F-4D97-AF65-F5344CB8AC3E}">
        <p14:creationId xmlns:p14="http://schemas.microsoft.com/office/powerpoint/2010/main" val="3574508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A525092B-44DD-2448-7660-CAAF09D22251}"/>
              </a:ext>
            </a:extLst>
          </p:cNvPr>
          <p:cNvSpPr/>
          <p:nvPr/>
        </p:nvSpPr>
        <p:spPr>
          <a:xfrm>
            <a:off x="1003538" y="512064"/>
            <a:ext cx="3351813" cy="52219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afrundede hjørner 2">
            <a:extLst>
              <a:ext uri="{FF2B5EF4-FFF2-40B4-BE49-F238E27FC236}">
                <a16:creationId xmlns:a16="http://schemas.microsoft.com/office/drawing/2014/main" id="{74D78241-15C7-02E7-B1DC-2A3C0BFF705F}"/>
              </a:ext>
            </a:extLst>
          </p:cNvPr>
          <p:cNvSpPr/>
          <p:nvPr/>
        </p:nvSpPr>
        <p:spPr>
          <a:xfrm>
            <a:off x="5101375" y="512064"/>
            <a:ext cx="3351813" cy="52219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Google Shape;129;g1463aae1057_0_0">
            <a:extLst>
              <a:ext uri="{FF2B5EF4-FFF2-40B4-BE49-F238E27FC236}">
                <a16:creationId xmlns:a16="http://schemas.microsoft.com/office/drawing/2014/main" id="{6DCB6B92-49C0-7315-7AEF-06CA606FC536}"/>
              </a:ext>
            </a:extLst>
          </p:cNvPr>
          <p:cNvSpPr txBox="1"/>
          <p:nvPr/>
        </p:nvSpPr>
        <p:spPr>
          <a:xfrm>
            <a:off x="1151168" y="858287"/>
            <a:ext cx="3056552" cy="141574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da-DK" sz="4000" b="1" i="0" u="none" strike="noStrike" cap="none" dirty="0">
                <a:solidFill>
                  <a:schemeClr val="tx1"/>
                </a:solidFill>
                <a:latin typeface="Montserrat"/>
                <a:ea typeface="Montserrat"/>
                <a:cs typeface="Montserrat"/>
                <a:sym typeface="Montserrat"/>
              </a:rPr>
              <a:t>Short term</a:t>
            </a:r>
            <a:endParaRPr sz="3000" b="1" i="0" u="none" strike="noStrike" cap="none" dirty="0">
              <a:solidFill>
                <a:schemeClr val="tx1"/>
              </a:solidFill>
              <a:latin typeface="Montserrat"/>
              <a:ea typeface="Montserrat"/>
              <a:cs typeface="Montserrat"/>
              <a:sym typeface="Montserrat"/>
            </a:endParaRPr>
          </a:p>
        </p:txBody>
      </p:sp>
      <p:sp>
        <p:nvSpPr>
          <p:cNvPr id="7" name="Google Shape;129;g1463aae1057_0_0">
            <a:extLst>
              <a:ext uri="{FF2B5EF4-FFF2-40B4-BE49-F238E27FC236}">
                <a16:creationId xmlns:a16="http://schemas.microsoft.com/office/drawing/2014/main" id="{80F4705D-854F-D520-2C75-4D534196ED1B}"/>
              </a:ext>
            </a:extLst>
          </p:cNvPr>
          <p:cNvSpPr txBox="1"/>
          <p:nvPr/>
        </p:nvSpPr>
        <p:spPr>
          <a:xfrm>
            <a:off x="5422141" y="814558"/>
            <a:ext cx="2933102" cy="141574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da-DK" sz="4000" b="1" i="0" u="none" strike="noStrike" cap="none" dirty="0">
                <a:solidFill>
                  <a:schemeClr val="tx1"/>
                </a:solidFill>
                <a:latin typeface="Montserrat"/>
                <a:ea typeface="Montserrat"/>
                <a:cs typeface="Montserrat"/>
                <a:sym typeface="Montserrat"/>
              </a:rPr>
              <a:t>Long term</a:t>
            </a:r>
            <a:endParaRPr sz="4000" b="1" i="0" u="none" strike="noStrike" cap="none" dirty="0">
              <a:solidFill>
                <a:schemeClr val="tx1"/>
              </a:solidFill>
              <a:latin typeface="Montserrat"/>
              <a:ea typeface="Montserrat"/>
              <a:cs typeface="Montserrat"/>
              <a:sym typeface="Montserrat"/>
            </a:endParaRPr>
          </a:p>
        </p:txBody>
      </p:sp>
      <p:pic>
        <p:nvPicPr>
          <p:cNvPr id="8" name="Google Shape;130;g1463aae1057_0_0">
            <a:extLst>
              <a:ext uri="{FF2B5EF4-FFF2-40B4-BE49-F238E27FC236}">
                <a16:creationId xmlns:a16="http://schemas.microsoft.com/office/drawing/2014/main" id="{4000664D-9D2A-F63E-3AC1-BB35E5C0EA2E}"/>
              </a:ext>
            </a:extLst>
          </p:cNvPr>
          <p:cNvPicPr preferRelativeResize="0"/>
          <p:nvPr/>
        </p:nvPicPr>
        <p:blipFill rotWithShape="1">
          <a:blip r:embed="rId3">
            <a:alphaModFix/>
          </a:blip>
          <a:srcRect l="18120" t="17837" r="22929" b="36473"/>
          <a:stretch/>
        </p:blipFill>
        <p:spPr>
          <a:xfrm>
            <a:off x="1082150" y="1684139"/>
            <a:ext cx="3489850" cy="3825650"/>
          </a:xfrm>
          <a:prstGeom prst="rect">
            <a:avLst/>
          </a:prstGeom>
          <a:noFill/>
          <a:ln>
            <a:noFill/>
          </a:ln>
        </p:spPr>
      </p:pic>
      <p:pic>
        <p:nvPicPr>
          <p:cNvPr id="9" name="Billede 8" descr="Et billede, der indeholder tegning, skitse, clipart, Børnekunst&#10;&#10;Indhold genereret af kunstig intelligens kan være forkert.">
            <a:extLst>
              <a:ext uri="{FF2B5EF4-FFF2-40B4-BE49-F238E27FC236}">
                <a16:creationId xmlns:a16="http://schemas.microsoft.com/office/drawing/2014/main" id="{D9FE1070-EC59-D84D-E9E8-4D08E1E2766E}"/>
              </a:ext>
            </a:extLst>
          </p:cNvPr>
          <p:cNvPicPr>
            <a:picLocks noChangeAspect="1"/>
          </p:cNvPicPr>
          <p:nvPr/>
        </p:nvPicPr>
        <p:blipFill>
          <a:blip r:embed="rId4"/>
          <a:stretch>
            <a:fillRect/>
          </a:stretch>
        </p:blipFill>
        <p:spPr>
          <a:xfrm>
            <a:off x="6021076" y="2568271"/>
            <a:ext cx="1535713" cy="2650709"/>
          </a:xfrm>
          <a:prstGeom prst="rect">
            <a:avLst/>
          </a:prstGeom>
        </p:spPr>
      </p:pic>
    </p:spTree>
    <p:extLst>
      <p:ext uri="{BB962C8B-B14F-4D97-AF65-F5344CB8AC3E}">
        <p14:creationId xmlns:p14="http://schemas.microsoft.com/office/powerpoint/2010/main" val="2145073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a:extLst>
            <a:ext uri="{FF2B5EF4-FFF2-40B4-BE49-F238E27FC236}">
              <a16:creationId xmlns:a16="http://schemas.microsoft.com/office/drawing/2014/main" id="{B8CA55F7-0F1E-0D49-9731-BC5CFC8C773F}"/>
            </a:ext>
          </a:extLst>
        </p:cNvPr>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3ED9467B-B86F-085B-A962-33B0B68FFB08}"/>
              </a:ext>
            </a:extLst>
          </p:cNvPr>
          <p:cNvSpPr/>
          <p:nvPr/>
        </p:nvSpPr>
        <p:spPr>
          <a:xfrm>
            <a:off x="1003538" y="512064"/>
            <a:ext cx="3351813" cy="31774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afrundede hjørner 2">
            <a:extLst>
              <a:ext uri="{FF2B5EF4-FFF2-40B4-BE49-F238E27FC236}">
                <a16:creationId xmlns:a16="http://schemas.microsoft.com/office/drawing/2014/main" id="{038EFB74-51C6-4C66-8AED-98D8ADF74D5B}"/>
              </a:ext>
            </a:extLst>
          </p:cNvPr>
          <p:cNvSpPr/>
          <p:nvPr/>
        </p:nvSpPr>
        <p:spPr>
          <a:xfrm>
            <a:off x="5101375" y="512064"/>
            <a:ext cx="3351813" cy="31774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Google Shape;129;g1463aae1057_0_0">
            <a:extLst>
              <a:ext uri="{FF2B5EF4-FFF2-40B4-BE49-F238E27FC236}">
                <a16:creationId xmlns:a16="http://schemas.microsoft.com/office/drawing/2014/main" id="{862CFA5F-7F37-7F58-5204-CB4826F896FC}"/>
              </a:ext>
            </a:extLst>
          </p:cNvPr>
          <p:cNvSpPr txBox="1"/>
          <p:nvPr/>
        </p:nvSpPr>
        <p:spPr>
          <a:xfrm>
            <a:off x="1298799" y="44179"/>
            <a:ext cx="3056552" cy="80018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da-DK" sz="4000" b="1" i="0" u="none" strike="noStrike" cap="none" dirty="0">
                <a:solidFill>
                  <a:schemeClr val="lt2"/>
                </a:solidFill>
                <a:latin typeface="Montserrat"/>
                <a:ea typeface="Montserrat"/>
                <a:cs typeface="Montserrat"/>
                <a:sym typeface="Montserrat"/>
              </a:rPr>
              <a:t>   </a:t>
            </a:r>
            <a:endParaRPr sz="3000" b="1" i="0" u="none" strike="noStrike" cap="none" dirty="0">
              <a:solidFill>
                <a:schemeClr val="dk2"/>
              </a:solidFill>
              <a:latin typeface="Montserrat"/>
              <a:ea typeface="Montserrat"/>
              <a:cs typeface="Montserrat"/>
              <a:sym typeface="Montserrat"/>
            </a:endParaRPr>
          </a:p>
        </p:txBody>
      </p:sp>
      <p:pic>
        <p:nvPicPr>
          <p:cNvPr id="8" name="Google Shape;130;g1463aae1057_0_0">
            <a:extLst>
              <a:ext uri="{FF2B5EF4-FFF2-40B4-BE49-F238E27FC236}">
                <a16:creationId xmlns:a16="http://schemas.microsoft.com/office/drawing/2014/main" id="{97263C57-BE71-723F-404A-FBC1371E01E4}"/>
              </a:ext>
            </a:extLst>
          </p:cNvPr>
          <p:cNvPicPr preferRelativeResize="0"/>
          <p:nvPr/>
        </p:nvPicPr>
        <p:blipFill rotWithShape="1">
          <a:blip r:embed="rId3">
            <a:alphaModFix/>
          </a:blip>
          <a:srcRect l="18120" t="17837" r="22929" b="36473"/>
          <a:stretch/>
        </p:blipFill>
        <p:spPr>
          <a:xfrm>
            <a:off x="1298800" y="453224"/>
            <a:ext cx="2943592" cy="2975776"/>
          </a:xfrm>
          <a:prstGeom prst="rect">
            <a:avLst/>
          </a:prstGeom>
          <a:noFill/>
          <a:ln>
            <a:noFill/>
          </a:ln>
        </p:spPr>
      </p:pic>
      <p:cxnSp>
        <p:nvCxnSpPr>
          <p:cNvPr id="9" name="Lige pilforbindelse 8">
            <a:extLst>
              <a:ext uri="{FF2B5EF4-FFF2-40B4-BE49-F238E27FC236}">
                <a16:creationId xmlns:a16="http://schemas.microsoft.com/office/drawing/2014/main" id="{3397D49E-9C37-47ED-9D7D-117EF3AB89BB}"/>
              </a:ext>
            </a:extLst>
          </p:cNvPr>
          <p:cNvCxnSpPr/>
          <p:nvPr/>
        </p:nvCxnSpPr>
        <p:spPr>
          <a:xfrm>
            <a:off x="1298799" y="4572000"/>
            <a:ext cx="6622457"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Billede 6" descr="Et billede, der indeholder tegning, skitse, clipart, Børnekunst&#10;&#10;Indhold genereret af kunstig intelligens kan være forkert.">
            <a:extLst>
              <a:ext uri="{FF2B5EF4-FFF2-40B4-BE49-F238E27FC236}">
                <a16:creationId xmlns:a16="http://schemas.microsoft.com/office/drawing/2014/main" id="{9BEEBBF4-351D-33FB-68F5-0B2DDFDD3821}"/>
              </a:ext>
            </a:extLst>
          </p:cNvPr>
          <p:cNvPicPr>
            <a:picLocks noChangeAspect="1"/>
          </p:cNvPicPr>
          <p:nvPr/>
        </p:nvPicPr>
        <p:blipFill>
          <a:blip r:embed="rId4"/>
          <a:stretch>
            <a:fillRect/>
          </a:stretch>
        </p:blipFill>
        <p:spPr>
          <a:xfrm>
            <a:off x="6136675" y="832081"/>
            <a:ext cx="1470066" cy="2537400"/>
          </a:xfrm>
          <a:prstGeom prst="rect">
            <a:avLst/>
          </a:prstGeom>
        </p:spPr>
      </p:pic>
    </p:spTree>
    <p:extLst>
      <p:ext uri="{BB962C8B-B14F-4D97-AF65-F5344CB8AC3E}">
        <p14:creationId xmlns:p14="http://schemas.microsoft.com/office/powerpoint/2010/main" val="699258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1EB63-8AE7-8D61-7723-FB72B3E41A74}"/>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0ED6CE4A-E43F-D88A-F728-287903EAD9FB}"/>
              </a:ext>
            </a:extLst>
          </p:cNvPr>
          <p:cNvSpPr txBox="1">
            <a:spLocks/>
          </p:cNvSpPr>
          <p:nvPr/>
        </p:nvSpPr>
        <p:spPr>
          <a:xfrm>
            <a:off x="2446435" y="7953"/>
            <a:ext cx="6838949" cy="6858000"/>
          </a:xfrm>
          <a:prstGeom prst="rect">
            <a:avLst/>
          </a:prstGeom>
          <a:solidFill>
            <a:schemeClr val="tx2">
              <a:lumMod val="20000"/>
              <a:lumOff val="80000"/>
            </a:schemeClr>
          </a:solidFill>
        </p:spPr>
        <p:txBody>
          <a:bodyPr vert="horz" lIns="91440" tIns="45720" rIns="91440" bIns="45720" rtlCol="0" anchor="t" anchorCtr="0">
            <a:normAutofit/>
          </a:bodyPr>
          <a:lstStyle>
            <a:lvl1pPr algn="l" defTabSz="914400" rtl="0" eaLnBrk="1" latinLnBrk="0" hangingPunct="1">
              <a:spcBef>
                <a:spcPct val="0"/>
              </a:spcBef>
              <a:buNone/>
              <a:defRPr sz="3000" b="1" i="0" kern="1200" spc="-100" baseline="0">
                <a:solidFill>
                  <a:schemeClr val="tx1"/>
                </a:solidFill>
                <a:latin typeface="Montserrat" charset="0"/>
                <a:ea typeface="Montserrat" charset="0"/>
                <a:cs typeface="Montserrat" charset="0"/>
              </a:defRPr>
            </a:lvl1pPr>
          </a:lstStyle>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lang="da-DK" sz="4400" dirty="0">
              <a:solidFill>
                <a:srgbClr val="4E4C91"/>
              </a:solidFill>
              <a:latin typeface="Montserrat Black" panose="00000A00000000000000" pitchFamily="2" charset="0"/>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3000" b="0" i="0" u="none" strike="noStrike" kern="1200" cap="none" spc="-100" normalizeH="0" baseline="0" noProof="0" dirty="0">
              <a:ln>
                <a:noFill/>
              </a:ln>
              <a:solidFill>
                <a:srgbClr val="000000"/>
              </a:solidFill>
              <a:effectLst/>
              <a:uLnTx/>
              <a:uFillTx/>
              <a:latin typeface="Montserrat" panose="00000500000000000000" pitchFamily="2" charset="0"/>
              <a:sym typeface="Arial"/>
            </a:endParaRPr>
          </a:p>
          <a:p>
            <a:pPr marL="0" marR="0" lvl="0" indent="0"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2600" b="1" i="0" u="none" strike="noStrike" kern="1200" cap="none" spc="-100" normalizeH="0" baseline="0" noProof="0" dirty="0">
              <a:ln>
                <a:noFill/>
              </a:ln>
              <a:effectLst/>
              <a:uLnTx/>
              <a:uFillTx/>
              <a:latin typeface="Montserrat Black" panose="00000A00000000000000" pitchFamily="2"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r>
              <a:rPr lang="da-DK" sz="4400" i="1" dirty="0">
                <a:solidFill>
                  <a:srgbClr val="4E4C91"/>
                </a:solidFill>
              </a:rPr>
              <a:t> </a:t>
            </a: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p:txBody>
      </p:sp>
      <p:sp>
        <p:nvSpPr>
          <p:cNvPr id="3" name="Tekstfelt 2">
            <a:extLst>
              <a:ext uri="{FF2B5EF4-FFF2-40B4-BE49-F238E27FC236}">
                <a16:creationId xmlns:a16="http://schemas.microsoft.com/office/drawing/2014/main" id="{246BAF9C-182F-4AAA-48FA-DD44F499CDDF}"/>
              </a:ext>
            </a:extLst>
          </p:cNvPr>
          <p:cNvSpPr txBox="1"/>
          <p:nvPr/>
        </p:nvSpPr>
        <p:spPr>
          <a:xfrm>
            <a:off x="497681" y="2199533"/>
            <a:ext cx="1407319" cy="677108"/>
          </a:xfrm>
          <a:prstGeom prst="rect">
            <a:avLst/>
          </a:prstGeom>
          <a:noFill/>
        </p:spPr>
        <p:txBody>
          <a:bodyPr wrap="square">
            <a:spAutoFit/>
          </a:bodyPr>
          <a:lstStyle/>
          <a:p>
            <a:r>
              <a:rPr lang="da-DK" sz="3700" kern="1200" spc="-100" dirty="0">
                <a:solidFill>
                  <a:schemeClr val="tx1"/>
                </a:solidFill>
                <a:latin typeface="Montserrat" panose="00000500000000000000" pitchFamily="2" charset="0"/>
              </a:rPr>
              <a:t>15-30</a:t>
            </a:r>
            <a:endParaRPr lang="da-DK" sz="3700" b="1" kern="1200" spc="-100" dirty="0">
              <a:solidFill>
                <a:srgbClr val="4E4C91"/>
              </a:solidFill>
              <a:latin typeface="Montserrat Black" panose="00000A00000000000000" pitchFamily="2" charset="0"/>
            </a:endParaRPr>
          </a:p>
        </p:txBody>
      </p:sp>
      <p:pic>
        <p:nvPicPr>
          <p:cNvPr id="9" name="Billede 8" descr="Et billede, der indeholder tekst, kort&#10;&#10;Indhold genereret af kunstig intelligens kan være forkert.">
            <a:extLst>
              <a:ext uri="{FF2B5EF4-FFF2-40B4-BE49-F238E27FC236}">
                <a16:creationId xmlns:a16="http://schemas.microsoft.com/office/drawing/2014/main" id="{AAC47208-01F3-73B7-6312-5AA1070113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494591" y="469128"/>
            <a:ext cx="5496594" cy="5363155"/>
          </a:xfrm>
          <a:prstGeom prst="rect">
            <a:avLst/>
          </a:prstGeom>
        </p:spPr>
      </p:pic>
      <p:pic>
        <p:nvPicPr>
          <p:cNvPr id="11" name="Grafik 10" descr="Megafon kontur">
            <a:extLst>
              <a:ext uri="{FF2B5EF4-FFF2-40B4-BE49-F238E27FC236}">
                <a16:creationId xmlns:a16="http://schemas.microsoft.com/office/drawing/2014/main" id="{F2BAF305-F68D-1228-DB33-E2D5CB40E9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2862" y="4681329"/>
            <a:ext cx="914400" cy="914400"/>
          </a:xfrm>
          <a:prstGeom prst="rect">
            <a:avLst/>
          </a:prstGeom>
        </p:spPr>
      </p:pic>
      <p:pic>
        <p:nvPicPr>
          <p:cNvPr id="13" name="Grafik 12" descr="Terninger kontur">
            <a:extLst>
              <a:ext uri="{FF2B5EF4-FFF2-40B4-BE49-F238E27FC236}">
                <a16:creationId xmlns:a16="http://schemas.microsoft.com/office/drawing/2014/main" id="{6BD94F67-1676-E48F-0A83-21A5E0E3FD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262" y="3418066"/>
            <a:ext cx="914400" cy="914400"/>
          </a:xfrm>
          <a:prstGeom prst="rect">
            <a:avLst/>
          </a:prstGeom>
        </p:spPr>
      </p:pic>
      <p:pic>
        <p:nvPicPr>
          <p:cNvPr id="15" name="Grafik 14" descr="To mænd kontur">
            <a:extLst>
              <a:ext uri="{FF2B5EF4-FFF2-40B4-BE49-F238E27FC236}">
                <a16:creationId xmlns:a16="http://schemas.microsoft.com/office/drawing/2014/main" id="{B2557A19-8363-B25C-AE0E-7F088FC773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4049" y="736709"/>
            <a:ext cx="914400" cy="914400"/>
          </a:xfrm>
          <a:prstGeom prst="rect">
            <a:avLst/>
          </a:prstGeom>
        </p:spPr>
      </p:pic>
      <p:pic>
        <p:nvPicPr>
          <p:cNvPr id="17" name="Grafik 16" descr="Tennis kontur">
            <a:extLst>
              <a:ext uri="{FF2B5EF4-FFF2-40B4-BE49-F238E27FC236}">
                <a16:creationId xmlns:a16="http://schemas.microsoft.com/office/drawing/2014/main" id="{80454AC3-6283-1055-D0A0-22C4E74387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2935" y="3329381"/>
            <a:ext cx="914400" cy="914400"/>
          </a:xfrm>
          <a:prstGeom prst="rect">
            <a:avLst/>
          </a:prstGeom>
        </p:spPr>
      </p:pic>
    </p:spTree>
    <p:extLst>
      <p:ext uri="{BB962C8B-B14F-4D97-AF65-F5344CB8AC3E}">
        <p14:creationId xmlns:p14="http://schemas.microsoft.com/office/powerpoint/2010/main" val="1340471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6D04312-6F0D-775C-A864-4D6C7F0CCA53}"/>
              </a:ext>
            </a:extLst>
          </p:cNvPr>
          <p:cNvSpPr txBox="1">
            <a:spLocks/>
          </p:cNvSpPr>
          <p:nvPr/>
        </p:nvSpPr>
        <p:spPr>
          <a:xfrm>
            <a:off x="-94267" y="3033945"/>
            <a:ext cx="9396702" cy="3824055"/>
          </a:xfrm>
          <a:prstGeom prst="rect">
            <a:avLst/>
          </a:prstGeom>
          <a:solidFill>
            <a:schemeClr val="tx2">
              <a:lumMod val="20000"/>
              <a:lumOff val="80000"/>
            </a:schemeClr>
          </a:solidFill>
        </p:spPr>
        <p:txBody>
          <a:bodyPr vert="horz" lIns="91440" tIns="45720" rIns="91440" bIns="45720" rtlCol="0" anchor="t" anchorCtr="0">
            <a:normAutofit/>
          </a:bodyPr>
          <a:lstStyle>
            <a:lvl1pPr algn="l" defTabSz="914400" rtl="0" eaLnBrk="1" latinLnBrk="0" hangingPunct="1">
              <a:spcBef>
                <a:spcPct val="0"/>
              </a:spcBef>
              <a:buNone/>
              <a:defRPr sz="3000" b="1" i="0" kern="1200" spc="-100" baseline="0">
                <a:solidFill>
                  <a:schemeClr val="tx1"/>
                </a:solidFill>
                <a:latin typeface="Montserrat" charset="0"/>
                <a:ea typeface="Montserrat" charset="0"/>
                <a:cs typeface="Montserrat" charset="0"/>
              </a:defRPr>
            </a:lvl1pPr>
          </a:lstStyle>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lang="da-DK" sz="4400" dirty="0">
              <a:solidFill>
                <a:srgbClr val="4E4C91"/>
              </a:solidFill>
              <a:latin typeface="Montserrat Black" panose="00000A00000000000000" pitchFamily="2" charset="0"/>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3000" b="0" i="0" u="none" strike="noStrike" kern="1200" cap="none" spc="-100" normalizeH="0" baseline="0" noProof="0" dirty="0">
              <a:ln>
                <a:noFill/>
              </a:ln>
              <a:solidFill>
                <a:srgbClr val="000000"/>
              </a:solidFill>
              <a:effectLst/>
              <a:uLnTx/>
              <a:uFillTx/>
              <a:latin typeface="Montserrat" panose="00000500000000000000" pitchFamily="2" charset="0"/>
              <a:sym typeface="Arial"/>
            </a:endParaRPr>
          </a:p>
          <a:p>
            <a:pPr marL="0" marR="0" lvl="0" indent="0"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2600" b="1" i="0" u="none" strike="noStrike" kern="1200" cap="none" spc="-100" normalizeH="0" baseline="0" noProof="0" dirty="0">
              <a:ln>
                <a:noFill/>
              </a:ln>
              <a:effectLst/>
              <a:uLnTx/>
              <a:uFillTx/>
              <a:latin typeface="Montserrat Black" panose="00000A00000000000000" pitchFamily="2"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r>
              <a:rPr lang="da-DK" sz="4400" i="1" dirty="0">
                <a:solidFill>
                  <a:srgbClr val="4E4C91"/>
                </a:solidFill>
              </a:rPr>
              <a:t> </a:t>
            </a: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p:txBody>
      </p:sp>
      <p:sp>
        <p:nvSpPr>
          <p:cNvPr id="2" name="Titel 1">
            <a:extLst>
              <a:ext uri="{FF2B5EF4-FFF2-40B4-BE49-F238E27FC236}">
                <a16:creationId xmlns:a16="http://schemas.microsoft.com/office/drawing/2014/main" id="{F2F4E812-9400-5AE9-0D5A-BE7AEF59EAC3}"/>
              </a:ext>
            </a:extLst>
          </p:cNvPr>
          <p:cNvSpPr>
            <a:spLocks noGrp="1"/>
          </p:cNvSpPr>
          <p:nvPr>
            <p:ph type="title"/>
          </p:nvPr>
        </p:nvSpPr>
        <p:spPr>
          <a:xfrm>
            <a:off x="0" y="523291"/>
            <a:ext cx="9208168" cy="994122"/>
          </a:xfrm>
        </p:spPr>
        <p:txBody>
          <a:bodyPr>
            <a:normAutofit/>
          </a:bodyPr>
          <a:lstStyle/>
          <a:p>
            <a:pPr algn="ctr"/>
            <a:r>
              <a:rPr lang="da-DK" sz="3600" dirty="0">
                <a:solidFill>
                  <a:schemeClr val="tx1"/>
                </a:solidFill>
                <a:latin typeface="Montserrat" panose="00000500000000000000" pitchFamily="2" charset="0"/>
              </a:rPr>
              <a:t>Participants in Ventilen</a:t>
            </a:r>
            <a:endParaRPr lang="da-DK" dirty="0">
              <a:solidFill>
                <a:schemeClr val="tx1"/>
              </a:solidFill>
            </a:endParaRPr>
          </a:p>
        </p:txBody>
      </p:sp>
      <p:sp>
        <p:nvSpPr>
          <p:cNvPr id="3" name="Pladsholder til tekst 2">
            <a:extLst>
              <a:ext uri="{FF2B5EF4-FFF2-40B4-BE49-F238E27FC236}">
                <a16:creationId xmlns:a16="http://schemas.microsoft.com/office/drawing/2014/main" id="{D6996F11-70EF-F3A9-B0B9-20BCB1D29F68}"/>
              </a:ext>
            </a:extLst>
          </p:cNvPr>
          <p:cNvSpPr>
            <a:spLocks noGrp="1"/>
          </p:cNvSpPr>
          <p:nvPr>
            <p:ph type="body" idx="1"/>
          </p:nvPr>
        </p:nvSpPr>
        <p:spPr>
          <a:xfrm>
            <a:off x="320842" y="3603649"/>
            <a:ext cx="2598719" cy="2899401"/>
          </a:xfrm>
        </p:spPr>
        <p:txBody>
          <a:bodyPr>
            <a:normAutofit fontScale="92500" lnSpcReduction="10000"/>
          </a:bodyPr>
          <a:lstStyle/>
          <a:p>
            <a:pPr marL="114300" indent="0" algn="ctr">
              <a:buNone/>
            </a:pPr>
            <a:r>
              <a:rPr lang="en-US" sz="3200" dirty="0">
                <a:latin typeface="Montserrat" panose="00000500000000000000" pitchFamily="2" charset="0"/>
              </a:rPr>
              <a:t>81% </a:t>
            </a:r>
          </a:p>
          <a:p>
            <a:pPr marL="114300" indent="0" algn="ctr">
              <a:buNone/>
            </a:pPr>
            <a:r>
              <a:rPr lang="en-US" sz="2100" dirty="0">
                <a:latin typeface="Montserrat" panose="00000500000000000000" pitchFamily="2" charset="0"/>
              </a:rPr>
              <a:t>Feel less lonely </a:t>
            </a:r>
          </a:p>
          <a:p>
            <a:pPr marL="114300" indent="0" algn="ctr">
              <a:buNone/>
            </a:pPr>
            <a:endParaRPr lang="en-US" sz="1800" dirty="0">
              <a:latin typeface="Montserrat" panose="00000500000000000000" pitchFamily="2" charset="0"/>
            </a:endParaRPr>
          </a:p>
          <a:p>
            <a:pPr marL="114300" indent="0" algn="ctr">
              <a:buNone/>
            </a:pPr>
            <a:endParaRPr lang="en-US" sz="1800" dirty="0">
              <a:latin typeface="Montserrat" panose="00000500000000000000" pitchFamily="2" charset="0"/>
            </a:endParaRPr>
          </a:p>
          <a:p>
            <a:pPr marL="114300" indent="0" algn="ctr">
              <a:buNone/>
            </a:pPr>
            <a:r>
              <a:rPr lang="en-US" sz="3200" dirty="0">
                <a:latin typeface="Montserrat" panose="00000500000000000000" pitchFamily="2" charset="0"/>
              </a:rPr>
              <a:t>76% </a:t>
            </a:r>
          </a:p>
          <a:p>
            <a:pPr marL="114300" indent="0" algn="ctr">
              <a:buNone/>
            </a:pPr>
            <a:r>
              <a:rPr lang="en-US" sz="2000" dirty="0">
                <a:latin typeface="Montserrat" panose="00000500000000000000" pitchFamily="2" charset="0"/>
              </a:rPr>
              <a:t>Experience increased self-esteem</a:t>
            </a:r>
            <a:endParaRPr lang="da-DK" sz="2000" dirty="0">
              <a:latin typeface="Montserrat" panose="00000500000000000000" pitchFamily="2" charset="0"/>
            </a:endParaRPr>
          </a:p>
          <a:p>
            <a:pPr marL="114300" indent="0" algn="ctr">
              <a:buNone/>
            </a:pPr>
            <a:endParaRPr lang="da-DK" sz="1800" dirty="0">
              <a:latin typeface="Montserrat" panose="00000500000000000000" pitchFamily="2" charset="0"/>
            </a:endParaRPr>
          </a:p>
          <a:p>
            <a:pPr marL="114300" indent="0" algn="ctr">
              <a:buNone/>
            </a:pPr>
            <a:endParaRPr lang="da-DK" sz="1800" dirty="0">
              <a:latin typeface="Montserrat" panose="00000500000000000000" pitchFamily="2" charset="0"/>
            </a:endParaRPr>
          </a:p>
          <a:p>
            <a:pPr marL="114300" indent="0" algn="ctr">
              <a:buNone/>
            </a:pPr>
            <a:endParaRPr lang="da-DK" sz="1800" dirty="0">
              <a:latin typeface="Montserrat" panose="00000500000000000000" pitchFamily="2" charset="0"/>
            </a:endParaRPr>
          </a:p>
        </p:txBody>
      </p:sp>
      <p:sp>
        <p:nvSpPr>
          <p:cNvPr id="9" name="Pladsholder til tekst 2">
            <a:extLst>
              <a:ext uri="{FF2B5EF4-FFF2-40B4-BE49-F238E27FC236}">
                <a16:creationId xmlns:a16="http://schemas.microsoft.com/office/drawing/2014/main" id="{EF8E34B4-BA68-CF28-11DF-542EBF93E577}"/>
              </a:ext>
            </a:extLst>
          </p:cNvPr>
          <p:cNvSpPr txBox="1">
            <a:spLocks/>
          </p:cNvSpPr>
          <p:nvPr/>
        </p:nvSpPr>
        <p:spPr>
          <a:xfrm>
            <a:off x="3031082" y="3603649"/>
            <a:ext cx="2598719" cy="2789480"/>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2200" b="0" i="0" u="none" strike="noStrike" cap="none">
                <a:solidFill>
                  <a:schemeClr val="dk1"/>
                </a:solidFill>
                <a:latin typeface="Oi"/>
                <a:ea typeface="Oi"/>
                <a:cs typeface="Oi"/>
                <a:sym typeface="Oi"/>
              </a:defRPr>
            </a:lvl1pPr>
            <a:lvl2pPr marL="914400" marR="0" lvl="1" indent="-342900" algn="l" rtl="0">
              <a:lnSpc>
                <a:spcPct val="100000"/>
              </a:lnSpc>
              <a:spcBef>
                <a:spcPts val="360"/>
              </a:spcBef>
              <a:spcAft>
                <a:spcPts val="0"/>
              </a:spcAft>
              <a:buClr>
                <a:srgbClr val="0072B6"/>
              </a:buClr>
              <a:buSzPts val="1800"/>
              <a:buFont typeface="Arial"/>
              <a:buChar char="–"/>
              <a:defRPr sz="2800" b="0" i="0" u="none" strike="noStrike" cap="none">
                <a:solidFill>
                  <a:srgbClr val="0072B6"/>
                </a:solidFill>
                <a:latin typeface="Calibri"/>
                <a:ea typeface="Calibri"/>
                <a:cs typeface="Calibri"/>
                <a:sym typeface="Calibri"/>
              </a:defRPr>
            </a:lvl2pPr>
            <a:lvl3pPr marL="1371600" marR="0" lvl="2" indent="-342900" algn="l" rtl="0">
              <a:lnSpc>
                <a:spcPct val="100000"/>
              </a:lnSpc>
              <a:spcBef>
                <a:spcPts val="360"/>
              </a:spcBef>
              <a:spcAft>
                <a:spcPts val="0"/>
              </a:spcAft>
              <a:buClr>
                <a:srgbClr val="0072B6"/>
              </a:buClr>
              <a:buSzPts val="1800"/>
              <a:buFont typeface="Arial"/>
              <a:buChar char="•"/>
              <a:defRPr sz="2400" b="0" i="0" u="none" strike="noStrike" cap="none">
                <a:solidFill>
                  <a:srgbClr val="0072B6"/>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0072B6"/>
              </a:buClr>
              <a:buSzPts val="1800"/>
              <a:buFont typeface="Arial"/>
              <a:buChar char="–"/>
              <a:defRPr sz="2000" b="0" i="0" u="none" strike="noStrike" cap="none">
                <a:solidFill>
                  <a:srgbClr val="0072B6"/>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72B6"/>
              </a:buClr>
              <a:buSzPts val="1800"/>
              <a:buFont typeface="Arial"/>
              <a:buChar char="»"/>
              <a:defRPr sz="2000" b="0" i="0" u="none" strike="noStrike" cap="none">
                <a:solidFill>
                  <a:srgbClr val="0072B6"/>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14300" indent="0" algn="ctr">
              <a:buFont typeface="Arial"/>
              <a:buNone/>
            </a:pPr>
            <a:r>
              <a:rPr lang="da-DK" sz="3500" dirty="0">
                <a:latin typeface="Montserrat" panose="00000500000000000000" pitchFamily="2" charset="0"/>
              </a:rPr>
              <a:t>59%</a:t>
            </a:r>
          </a:p>
          <a:p>
            <a:pPr marL="114300" indent="0" algn="ctr">
              <a:buFont typeface="Arial"/>
              <a:buNone/>
            </a:pPr>
            <a:r>
              <a:rPr lang="da-DK" dirty="0">
                <a:latin typeface="Montserrat" panose="00000500000000000000" pitchFamily="2" charset="0"/>
              </a:rPr>
              <a:t>Male</a:t>
            </a:r>
            <a:r>
              <a:rPr lang="da-DK" sz="3000" dirty="0">
                <a:latin typeface="Montserrat" panose="00000500000000000000" pitchFamily="2" charset="0"/>
              </a:rPr>
              <a:t>   </a:t>
            </a:r>
          </a:p>
          <a:p>
            <a:pPr marL="114300" indent="0" algn="ctr">
              <a:buFont typeface="Arial"/>
              <a:buNone/>
            </a:pPr>
            <a:endParaRPr lang="da-DK" sz="3000" dirty="0">
              <a:latin typeface="Montserrat" panose="00000500000000000000" pitchFamily="2" charset="0"/>
            </a:endParaRPr>
          </a:p>
          <a:p>
            <a:pPr marL="114300" indent="0" algn="ctr">
              <a:buFont typeface="Arial"/>
              <a:buNone/>
            </a:pPr>
            <a:endParaRPr lang="da-DK" sz="3000" dirty="0">
              <a:latin typeface="Montserrat" panose="00000500000000000000" pitchFamily="2" charset="0"/>
            </a:endParaRPr>
          </a:p>
          <a:p>
            <a:pPr marL="114300" indent="0" algn="ctr">
              <a:buFont typeface="Arial"/>
              <a:buNone/>
            </a:pPr>
            <a:r>
              <a:rPr lang="da-DK" sz="3500" dirty="0">
                <a:latin typeface="Montserrat" panose="00000500000000000000" pitchFamily="2" charset="0"/>
              </a:rPr>
              <a:t>37%</a:t>
            </a:r>
          </a:p>
          <a:p>
            <a:pPr marL="114300" indent="0" algn="ctr">
              <a:buFont typeface="Arial"/>
              <a:buNone/>
            </a:pPr>
            <a:r>
              <a:rPr lang="da-DK" dirty="0" err="1">
                <a:latin typeface="Montserrat" panose="00000500000000000000" pitchFamily="2" charset="0"/>
              </a:rPr>
              <a:t>Female</a:t>
            </a:r>
            <a:r>
              <a:rPr lang="da-DK" sz="3000" dirty="0">
                <a:latin typeface="Montserrat" panose="00000500000000000000" pitchFamily="2" charset="0"/>
              </a:rPr>
              <a:t>  </a:t>
            </a:r>
          </a:p>
          <a:p>
            <a:pPr marL="114300" indent="0" algn="ctr">
              <a:buFont typeface="Arial"/>
              <a:buNone/>
            </a:pPr>
            <a:r>
              <a:rPr lang="da-DK" sz="1800" dirty="0">
                <a:latin typeface="Montserrat" panose="00000500000000000000" pitchFamily="2" charset="0"/>
              </a:rPr>
              <a:t> </a:t>
            </a:r>
          </a:p>
          <a:p>
            <a:pPr marL="114300" indent="0" algn="ctr">
              <a:buFont typeface="Arial"/>
              <a:buNone/>
            </a:pPr>
            <a:endParaRPr lang="da-DK" sz="1800" dirty="0">
              <a:latin typeface="Montserrat" panose="00000500000000000000" pitchFamily="2" charset="0"/>
            </a:endParaRPr>
          </a:p>
          <a:p>
            <a:pPr marL="114300" indent="0" algn="ctr">
              <a:buFont typeface="Arial"/>
              <a:buNone/>
            </a:pPr>
            <a:endParaRPr lang="da-DK" sz="1800" dirty="0">
              <a:latin typeface="Montserrat" panose="00000500000000000000" pitchFamily="2" charset="0"/>
            </a:endParaRPr>
          </a:p>
          <a:p>
            <a:pPr marL="114300" indent="0" algn="ctr">
              <a:buFont typeface="Arial"/>
              <a:buNone/>
            </a:pPr>
            <a:endParaRPr lang="da-DK" sz="1800" dirty="0">
              <a:latin typeface="Montserrat" panose="00000500000000000000" pitchFamily="2" charset="0"/>
            </a:endParaRPr>
          </a:p>
          <a:p>
            <a:pPr marL="114300" indent="0" algn="ctr">
              <a:buFont typeface="Arial"/>
              <a:buNone/>
            </a:pPr>
            <a:endParaRPr lang="da-DK" sz="1800" dirty="0">
              <a:latin typeface="Montserrat" panose="00000500000000000000" pitchFamily="2" charset="0"/>
            </a:endParaRPr>
          </a:p>
        </p:txBody>
      </p:sp>
      <p:sp>
        <p:nvSpPr>
          <p:cNvPr id="11" name="Pladsholder til tekst 2">
            <a:extLst>
              <a:ext uri="{FF2B5EF4-FFF2-40B4-BE49-F238E27FC236}">
                <a16:creationId xmlns:a16="http://schemas.microsoft.com/office/drawing/2014/main" id="{C3FE465C-ED35-F1F6-8E5F-7B1473CA2D1E}"/>
              </a:ext>
            </a:extLst>
          </p:cNvPr>
          <p:cNvSpPr txBox="1">
            <a:spLocks/>
          </p:cNvSpPr>
          <p:nvPr/>
        </p:nvSpPr>
        <p:spPr>
          <a:xfrm>
            <a:off x="5741322" y="3606224"/>
            <a:ext cx="2598719" cy="2728485"/>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2200" b="0" i="0" u="none" strike="noStrike" cap="none">
                <a:solidFill>
                  <a:schemeClr val="dk1"/>
                </a:solidFill>
                <a:latin typeface="Oi"/>
                <a:ea typeface="Oi"/>
                <a:cs typeface="Oi"/>
                <a:sym typeface="Oi"/>
              </a:defRPr>
            </a:lvl1pPr>
            <a:lvl2pPr marL="914400" marR="0" lvl="1" indent="-342900" algn="l" rtl="0">
              <a:lnSpc>
                <a:spcPct val="100000"/>
              </a:lnSpc>
              <a:spcBef>
                <a:spcPts val="360"/>
              </a:spcBef>
              <a:spcAft>
                <a:spcPts val="0"/>
              </a:spcAft>
              <a:buClr>
                <a:srgbClr val="0072B6"/>
              </a:buClr>
              <a:buSzPts val="1800"/>
              <a:buFont typeface="Arial"/>
              <a:buChar char="–"/>
              <a:defRPr sz="2800" b="0" i="0" u="none" strike="noStrike" cap="none">
                <a:solidFill>
                  <a:srgbClr val="0072B6"/>
                </a:solidFill>
                <a:latin typeface="Calibri"/>
                <a:ea typeface="Calibri"/>
                <a:cs typeface="Calibri"/>
                <a:sym typeface="Calibri"/>
              </a:defRPr>
            </a:lvl2pPr>
            <a:lvl3pPr marL="1371600" marR="0" lvl="2" indent="-342900" algn="l" rtl="0">
              <a:lnSpc>
                <a:spcPct val="100000"/>
              </a:lnSpc>
              <a:spcBef>
                <a:spcPts val="360"/>
              </a:spcBef>
              <a:spcAft>
                <a:spcPts val="0"/>
              </a:spcAft>
              <a:buClr>
                <a:srgbClr val="0072B6"/>
              </a:buClr>
              <a:buSzPts val="1800"/>
              <a:buFont typeface="Arial"/>
              <a:buChar char="•"/>
              <a:defRPr sz="2400" b="0" i="0" u="none" strike="noStrike" cap="none">
                <a:solidFill>
                  <a:srgbClr val="0072B6"/>
                </a:solidFill>
                <a:latin typeface="Calibri"/>
                <a:ea typeface="Calibri"/>
                <a:cs typeface="Calibri"/>
                <a:sym typeface="Calibri"/>
              </a:defRPr>
            </a:lvl3pPr>
            <a:lvl4pPr marL="1828800" marR="0" lvl="3" indent="-342900" algn="l" rtl="0">
              <a:lnSpc>
                <a:spcPct val="100000"/>
              </a:lnSpc>
              <a:spcBef>
                <a:spcPts val="360"/>
              </a:spcBef>
              <a:spcAft>
                <a:spcPts val="0"/>
              </a:spcAft>
              <a:buClr>
                <a:srgbClr val="0072B6"/>
              </a:buClr>
              <a:buSzPts val="1800"/>
              <a:buFont typeface="Arial"/>
              <a:buChar char="–"/>
              <a:defRPr sz="2000" b="0" i="0" u="none" strike="noStrike" cap="none">
                <a:solidFill>
                  <a:srgbClr val="0072B6"/>
                </a:solidFill>
                <a:latin typeface="Calibri"/>
                <a:ea typeface="Calibri"/>
                <a:cs typeface="Calibri"/>
                <a:sym typeface="Calibri"/>
              </a:defRPr>
            </a:lvl4pPr>
            <a:lvl5pPr marL="2286000" marR="0" lvl="4" indent="-342900" algn="l" rtl="0">
              <a:lnSpc>
                <a:spcPct val="100000"/>
              </a:lnSpc>
              <a:spcBef>
                <a:spcPts val="360"/>
              </a:spcBef>
              <a:spcAft>
                <a:spcPts val="0"/>
              </a:spcAft>
              <a:buClr>
                <a:srgbClr val="0072B6"/>
              </a:buClr>
              <a:buSzPts val="1800"/>
              <a:buFont typeface="Arial"/>
              <a:buChar char="»"/>
              <a:defRPr sz="2000" b="0" i="0" u="none" strike="noStrike" cap="none">
                <a:solidFill>
                  <a:srgbClr val="0072B6"/>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14300" indent="0" algn="ctr">
              <a:buFont typeface="Arial"/>
              <a:buNone/>
            </a:pPr>
            <a:r>
              <a:rPr lang="da-DK" sz="3500" dirty="0">
                <a:latin typeface="Montserrat" panose="00000500000000000000" pitchFamily="2" charset="0"/>
              </a:rPr>
              <a:t>52%</a:t>
            </a:r>
          </a:p>
          <a:p>
            <a:pPr marL="114300" indent="0" algn="ctr">
              <a:buFont typeface="Arial"/>
              <a:buNone/>
            </a:pPr>
            <a:r>
              <a:rPr lang="da-DK" dirty="0" err="1">
                <a:latin typeface="Montserrat" panose="00000500000000000000" pitchFamily="2" charset="0"/>
              </a:rPr>
              <a:t>Study</a:t>
            </a:r>
            <a:endParaRPr lang="da-DK" dirty="0">
              <a:latin typeface="Montserrat" panose="00000500000000000000" pitchFamily="2" charset="0"/>
            </a:endParaRPr>
          </a:p>
          <a:p>
            <a:pPr marL="114300" indent="0" algn="ctr">
              <a:buFont typeface="Arial"/>
              <a:buNone/>
            </a:pPr>
            <a:endParaRPr lang="da-DK" sz="1800" dirty="0">
              <a:latin typeface="Montserrat" panose="00000500000000000000" pitchFamily="2" charset="0"/>
            </a:endParaRPr>
          </a:p>
          <a:p>
            <a:pPr marL="114300" indent="0" algn="ctr">
              <a:buFont typeface="Arial"/>
              <a:buNone/>
            </a:pPr>
            <a:r>
              <a:rPr lang="da-DK" sz="3500" dirty="0">
                <a:latin typeface="Montserrat" panose="00000500000000000000" pitchFamily="2" charset="0"/>
              </a:rPr>
              <a:t>25% </a:t>
            </a:r>
            <a:br>
              <a:rPr lang="da-DK" sz="1800" dirty="0">
                <a:latin typeface="Montserrat" panose="00000500000000000000" pitchFamily="2" charset="0"/>
              </a:rPr>
            </a:br>
            <a:r>
              <a:rPr lang="da-DK" dirty="0" err="1">
                <a:latin typeface="Montserrat" panose="00000500000000000000" pitchFamily="2" charset="0"/>
              </a:rPr>
              <a:t>Employed</a:t>
            </a:r>
            <a:r>
              <a:rPr lang="da-DK" sz="1800" dirty="0">
                <a:latin typeface="Montserrat" panose="00000500000000000000" pitchFamily="2" charset="0"/>
              </a:rPr>
              <a:t> </a:t>
            </a:r>
          </a:p>
          <a:p>
            <a:pPr marL="114300" indent="0" algn="ctr">
              <a:buFont typeface="Arial"/>
              <a:buNone/>
            </a:pPr>
            <a:endParaRPr lang="da-DK" sz="1800" dirty="0">
              <a:latin typeface="Montserrat" panose="00000500000000000000" pitchFamily="2" charset="0"/>
            </a:endParaRPr>
          </a:p>
          <a:p>
            <a:pPr marL="114300" indent="0" algn="ctr">
              <a:buFont typeface="Arial"/>
              <a:buNone/>
            </a:pPr>
            <a:r>
              <a:rPr lang="da-DK" sz="3500" dirty="0">
                <a:latin typeface="Montserrat" panose="00000500000000000000" pitchFamily="2" charset="0"/>
              </a:rPr>
              <a:t>9% </a:t>
            </a:r>
          </a:p>
          <a:p>
            <a:pPr marL="114300" indent="0" algn="ctr">
              <a:buFont typeface="Arial"/>
              <a:buNone/>
            </a:pPr>
            <a:r>
              <a:rPr lang="da-DK" dirty="0" err="1">
                <a:latin typeface="Montserrat" panose="00000500000000000000" pitchFamily="2" charset="0"/>
              </a:rPr>
              <a:t>Unemployed</a:t>
            </a:r>
            <a:r>
              <a:rPr lang="da-DK" sz="1800" dirty="0">
                <a:latin typeface="Montserrat" panose="00000500000000000000" pitchFamily="2" charset="0"/>
              </a:rPr>
              <a:t>  </a:t>
            </a:r>
          </a:p>
          <a:p>
            <a:pPr marL="114300" indent="0" algn="ctr">
              <a:buFont typeface="Arial"/>
              <a:buNone/>
            </a:pPr>
            <a:endParaRPr lang="da-DK" sz="1800" dirty="0">
              <a:latin typeface="Montserrat" panose="00000500000000000000" pitchFamily="2" charset="0"/>
            </a:endParaRPr>
          </a:p>
          <a:p>
            <a:pPr marL="114300" indent="0" algn="ctr">
              <a:buFont typeface="Arial"/>
              <a:buNone/>
            </a:pPr>
            <a:endParaRPr lang="da-DK" sz="1800" dirty="0">
              <a:latin typeface="Montserrat" panose="00000500000000000000" pitchFamily="2" charset="0"/>
            </a:endParaRPr>
          </a:p>
          <a:p>
            <a:pPr marL="114300" indent="0" algn="ctr">
              <a:buFont typeface="Arial"/>
              <a:buNone/>
            </a:pPr>
            <a:endParaRPr lang="da-DK" sz="1800" dirty="0">
              <a:latin typeface="Montserrat" panose="00000500000000000000" pitchFamily="2" charset="0"/>
            </a:endParaRPr>
          </a:p>
        </p:txBody>
      </p:sp>
      <p:pic>
        <p:nvPicPr>
          <p:cNvPr id="13" name="Grafik 12" descr="Mand kontur">
            <a:extLst>
              <a:ext uri="{FF2B5EF4-FFF2-40B4-BE49-F238E27FC236}">
                <a16:creationId xmlns:a16="http://schemas.microsoft.com/office/drawing/2014/main" id="{5B4F16FE-702E-1CB6-8992-CB31FED7D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3293" y="1371600"/>
            <a:ext cx="1517413" cy="1517413"/>
          </a:xfrm>
          <a:prstGeom prst="rect">
            <a:avLst/>
          </a:prstGeom>
        </p:spPr>
      </p:pic>
      <p:pic>
        <p:nvPicPr>
          <p:cNvPr id="15" name="Grafik 14" descr="Kvinde kontur">
            <a:extLst>
              <a:ext uri="{FF2B5EF4-FFF2-40B4-BE49-F238E27FC236}">
                <a16:creationId xmlns:a16="http://schemas.microsoft.com/office/drawing/2014/main" id="{294177B2-C47D-86FD-10FA-E26695B76F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2321" y="1384274"/>
            <a:ext cx="1517413" cy="1517413"/>
          </a:xfrm>
          <a:prstGeom prst="rect">
            <a:avLst/>
          </a:prstGeom>
        </p:spPr>
      </p:pic>
      <p:pic>
        <p:nvPicPr>
          <p:cNvPr id="17" name="Grafik 16" descr="Muskuløs arm kontur">
            <a:extLst>
              <a:ext uri="{FF2B5EF4-FFF2-40B4-BE49-F238E27FC236}">
                <a16:creationId xmlns:a16="http://schemas.microsoft.com/office/drawing/2014/main" id="{DCA27816-1E23-0036-36A0-2B01038A16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093" y="1384274"/>
            <a:ext cx="1517413" cy="1517413"/>
          </a:xfrm>
          <a:prstGeom prst="rect">
            <a:avLst/>
          </a:prstGeom>
        </p:spPr>
      </p:pic>
      <p:pic>
        <p:nvPicPr>
          <p:cNvPr id="19" name="Grafik 18" descr="Bøger kontur">
            <a:extLst>
              <a:ext uri="{FF2B5EF4-FFF2-40B4-BE49-F238E27FC236}">
                <a16:creationId xmlns:a16="http://schemas.microsoft.com/office/drawing/2014/main" id="{7AE5D574-BB44-A009-C86E-2C2398CF61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53037" y="1612305"/>
            <a:ext cx="1187645" cy="1187645"/>
          </a:xfrm>
          <a:prstGeom prst="rect">
            <a:avLst/>
          </a:prstGeom>
        </p:spPr>
      </p:pic>
      <p:pic>
        <p:nvPicPr>
          <p:cNvPr id="21" name="Grafik 20" descr="Håndtaske kontur">
            <a:extLst>
              <a:ext uri="{FF2B5EF4-FFF2-40B4-BE49-F238E27FC236}">
                <a16:creationId xmlns:a16="http://schemas.microsoft.com/office/drawing/2014/main" id="{98C2F084-3B4E-396B-8800-252FDF3808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40682" y="1517413"/>
            <a:ext cx="1187645" cy="1187645"/>
          </a:xfrm>
          <a:prstGeom prst="rect">
            <a:avLst/>
          </a:prstGeom>
        </p:spPr>
      </p:pic>
    </p:spTree>
    <p:extLst>
      <p:ext uri="{BB962C8B-B14F-4D97-AF65-F5344CB8AC3E}">
        <p14:creationId xmlns:p14="http://schemas.microsoft.com/office/powerpoint/2010/main" val="159891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2CA0173-CDE0-FED5-0FC6-6A3369EEFF90}"/>
              </a:ext>
            </a:extLst>
          </p:cNvPr>
          <p:cNvSpPr txBox="1">
            <a:spLocks/>
          </p:cNvSpPr>
          <p:nvPr/>
        </p:nvSpPr>
        <p:spPr>
          <a:xfrm>
            <a:off x="0" y="2385391"/>
            <a:ext cx="9208168" cy="4723075"/>
          </a:xfrm>
          <a:prstGeom prst="rect">
            <a:avLst/>
          </a:prstGeom>
          <a:solidFill>
            <a:schemeClr val="tx2">
              <a:lumMod val="20000"/>
              <a:lumOff val="80000"/>
            </a:schemeClr>
          </a:solidFill>
        </p:spPr>
        <p:txBody>
          <a:bodyPr vert="horz" lIns="91440" tIns="45720" rIns="91440" bIns="45720" rtlCol="0" anchor="t" anchorCtr="0">
            <a:normAutofit/>
          </a:bodyPr>
          <a:lstStyle>
            <a:lvl1pPr algn="l" defTabSz="914400" rtl="0" eaLnBrk="1" latinLnBrk="0" hangingPunct="1">
              <a:spcBef>
                <a:spcPct val="0"/>
              </a:spcBef>
              <a:buNone/>
              <a:defRPr sz="3000" b="1" i="0" kern="1200" spc="-100" baseline="0">
                <a:solidFill>
                  <a:schemeClr val="tx1"/>
                </a:solidFill>
                <a:latin typeface="Montserrat" charset="0"/>
                <a:ea typeface="Montserrat" charset="0"/>
                <a:cs typeface="Montserrat" charset="0"/>
              </a:defRPr>
            </a:lvl1pPr>
          </a:lstStyle>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lang="da-DK" sz="4400" dirty="0">
              <a:solidFill>
                <a:srgbClr val="4E4C91"/>
              </a:solidFill>
              <a:latin typeface="Montserrat Black" panose="00000A00000000000000" pitchFamily="2" charset="0"/>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3000" b="0" i="0" u="none" strike="noStrike" kern="1200" cap="none" spc="-100" normalizeH="0" baseline="0" noProof="0" dirty="0">
              <a:ln>
                <a:noFill/>
              </a:ln>
              <a:solidFill>
                <a:srgbClr val="000000"/>
              </a:solidFill>
              <a:effectLst/>
              <a:uLnTx/>
              <a:uFillTx/>
              <a:latin typeface="Montserrat" panose="00000500000000000000" pitchFamily="2" charset="0"/>
              <a:sym typeface="Arial"/>
            </a:endParaRPr>
          </a:p>
          <a:p>
            <a:pPr marL="0" marR="0" lvl="0" indent="0"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2600" b="1" i="0" u="none" strike="noStrike" kern="1200" cap="none" spc="-100" normalizeH="0" baseline="0" noProof="0" dirty="0">
              <a:ln>
                <a:noFill/>
              </a:ln>
              <a:effectLst/>
              <a:uLnTx/>
              <a:uFillTx/>
              <a:latin typeface="Montserrat Black" panose="00000A00000000000000" pitchFamily="2"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r>
              <a:rPr lang="da-DK" sz="4400" i="1" dirty="0">
                <a:solidFill>
                  <a:srgbClr val="4E4C91"/>
                </a:solidFill>
              </a:rPr>
              <a:t> </a:t>
            </a: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p:txBody>
      </p:sp>
      <p:cxnSp>
        <p:nvCxnSpPr>
          <p:cNvPr id="380" name="Google Shape;380;p77"/>
          <p:cNvCxnSpPr/>
          <p:nvPr/>
        </p:nvCxnSpPr>
        <p:spPr>
          <a:xfrm>
            <a:off x="1019504" y="5454868"/>
            <a:ext cx="7241627" cy="0"/>
          </a:xfrm>
          <a:prstGeom prst="straightConnector1">
            <a:avLst/>
          </a:prstGeom>
          <a:noFill/>
          <a:ln w="76200" cap="flat" cmpd="sng">
            <a:solidFill>
              <a:srgbClr val="BD4B48"/>
            </a:solidFill>
            <a:prstDash val="solid"/>
            <a:round/>
            <a:headEnd type="none" w="sm" len="sm"/>
            <a:tailEnd type="none" w="sm" len="sm"/>
          </a:ln>
        </p:spPr>
      </p:cxnSp>
      <p:sp>
        <p:nvSpPr>
          <p:cNvPr id="382" name="Google Shape;382;p77"/>
          <p:cNvSpPr/>
          <p:nvPr/>
        </p:nvSpPr>
        <p:spPr>
          <a:xfrm>
            <a:off x="1156139" y="4686050"/>
            <a:ext cx="588578" cy="606425"/>
          </a:xfrm>
          <a:prstGeom prst="rect">
            <a:avLst/>
          </a:prstGeom>
          <a:solidFill>
            <a:schemeClr val="accent1">
              <a:lumMod val="50000"/>
            </a:schemeClr>
          </a:solidFill>
          <a:ln w="25400" cap="flat" cmpd="sng">
            <a:solidFill>
              <a:srgbClr val="512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da-DK" sz="1400" b="0" i="0" u="none" strike="noStrike" cap="none">
                <a:solidFill>
                  <a:schemeClr val="lt1"/>
                </a:solidFill>
                <a:latin typeface="Georgia"/>
                <a:ea typeface="Georgia"/>
                <a:cs typeface="Georgia"/>
                <a:sym typeface="Georgia"/>
              </a:rPr>
              <a:t>5%</a:t>
            </a:r>
            <a:endParaRPr/>
          </a:p>
        </p:txBody>
      </p:sp>
      <p:sp>
        <p:nvSpPr>
          <p:cNvPr id="383" name="Google Shape;383;p77"/>
          <p:cNvSpPr/>
          <p:nvPr/>
        </p:nvSpPr>
        <p:spPr>
          <a:xfrm>
            <a:off x="3137339" y="4382816"/>
            <a:ext cx="588578" cy="940638"/>
          </a:xfrm>
          <a:prstGeom prst="rect">
            <a:avLst/>
          </a:prstGeom>
          <a:solidFill>
            <a:schemeClr val="accent1">
              <a:lumMod val="50000"/>
            </a:schemeClr>
          </a:solidFill>
          <a:ln w="25400" cap="flat" cmpd="sng">
            <a:solidFill>
              <a:srgbClr val="512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da-DK" sz="1400" b="0" i="0" u="none" strike="noStrike" cap="none">
                <a:solidFill>
                  <a:schemeClr val="lt1"/>
                </a:solidFill>
                <a:latin typeface="Georgia"/>
                <a:ea typeface="Georgia"/>
                <a:cs typeface="Georgia"/>
                <a:sym typeface="Georgia"/>
              </a:rPr>
              <a:t>8%</a:t>
            </a:r>
            <a:endParaRPr/>
          </a:p>
        </p:txBody>
      </p:sp>
      <p:sp>
        <p:nvSpPr>
          <p:cNvPr id="384" name="Google Shape;384;p77"/>
          <p:cNvSpPr/>
          <p:nvPr/>
        </p:nvSpPr>
        <p:spPr>
          <a:xfrm>
            <a:off x="4981137" y="3899340"/>
            <a:ext cx="588578" cy="1424113"/>
          </a:xfrm>
          <a:prstGeom prst="rect">
            <a:avLst/>
          </a:prstGeom>
          <a:solidFill>
            <a:schemeClr val="accent1">
              <a:lumMod val="50000"/>
            </a:schemeClr>
          </a:solidFill>
          <a:ln w="25400" cap="flat" cmpd="sng">
            <a:solidFill>
              <a:srgbClr val="512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da-DK" sz="1400" b="0" i="0" u="none" strike="noStrike" cap="none">
                <a:solidFill>
                  <a:schemeClr val="lt1"/>
                </a:solidFill>
                <a:latin typeface="Georgia"/>
                <a:ea typeface="Georgia"/>
                <a:cs typeface="Georgia"/>
                <a:sym typeface="Georgia"/>
              </a:rPr>
              <a:t>12%</a:t>
            </a:r>
            <a:endParaRPr/>
          </a:p>
        </p:txBody>
      </p:sp>
      <p:sp>
        <p:nvSpPr>
          <p:cNvPr id="385" name="Google Shape;385;p77"/>
          <p:cNvSpPr/>
          <p:nvPr/>
        </p:nvSpPr>
        <p:spPr>
          <a:xfrm>
            <a:off x="6819680" y="3899340"/>
            <a:ext cx="588578" cy="1424113"/>
          </a:xfrm>
          <a:prstGeom prst="rect">
            <a:avLst/>
          </a:prstGeom>
          <a:solidFill>
            <a:schemeClr val="accent1">
              <a:lumMod val="50000"/>
            </a:schemeClr>
          </a:solidFill>
          <a:ln w="25400" cap="flat" cmpd="sng">
            <a:solidFill>
              <a:srgbClr val="512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da-DK" sz="1400" b="0" i="0" u="none" strike="noStrike" cap="none" dirty="0">
                <a:solidFill>
                  <a:schemeClr val="lt1"/>
                </a:solidFill>
                <a:latin typeface="Georgia"/>
                <a:ea typeface="Georgia"/>
                <a:cs typeface="Georgia"/>
                <a:sym typeface="Georgia"/>
              </a:rPr>
              <a:t>10%</a:t>
            </a:r>
            <a:endParaRPr dirty="0"/>
          </a:p>
        </p:txBody>
      </p:sp>
      <p:sp>
        <p:nvSpPr>
          <p:cNvPr id="386" name="Google Shape;386;p77"/>
          <p:cNvSpPr/>
          <p:nvPr/>
        </p:nvSpPr>
        <p:spPr>
          <a:xfrm>
            <a:off x="1852450" y="4686050"/>
            <a:ext cx="588578" cy="606425"/>
          </a:xfrm>
          <a:prstGeom prst="rect">
            <a:avLst/>
          </a:prstGeom>
          <a:solidFill>
            <a:schemeClr val="accent1"/>
          </a:solidFill>
          <a:ln w="25400" cap="flat" cmpd="sng">
            <a:solidFill>
              <a:srgbClr val="512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da-DK" sz="1400" b="0" i="0" u="none" strike="noStrike" cap="none">
                <a:solidFill>
                  <a:schemeClr val="tx1"/>
                </a:solidFill>
                <a:latin typeface="Georgia"/>
                <a:ea typeface="Georgia"/>
                <a:cs typeface="Georgia"/>
                <a:sym typeface="Georgia"/>
              </a:rPr>
              <a:t>8%</a:t>
            </a:r>
            <a:endParaRPr>
              <a:solidFill>
                <a:schemeClr val="tx1"/>
              </a:solidFill>
            </a:endParaRPr>
          </a:p>
        </p:txBody>
      </p:sp>
      <p:sp>
        <p:nvSpPr>
          <p:cNvPr id="388" name="Google Shape;388;p77"/>
          <p:cNvSpPr/>
          <p:nvPr/>
        </p:nvSpPr>
        <p:spPr>
          <a:xfrm>
            <a:off x="3868575" y="3899340"/>
            <a:ext cx="588578" cy="1424113"/>
          </a:xfrm>
          <a:prstGeom prst="rect">
            <a:avLst/>
          </a:prstGeom>
          <a:solidFill>
            <a:schemeClr val="accent1"/>
          </a:solidFill>
          <a:ln w="25400" cap="flat" cmpd="sng">
            <a:solidFill>
              <a:srgbClr val="512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da-DK" sz="1400" b="0" i="0" u="none" strike="noStrike" cap="none" dirty="0">
                <a:solidFill>
                  <a:schemeClr val="tx1"/>
                </a:solidFill>
                <a:latin typeface="Georgia"/>
                <a:ea typeface="Georgia"/>
                <a:cs typeface="Georgia"/>
                <a:sym typeface="Georgia"/>
              </a:rPr>
              <a:t>13%</a:t>
            </a:r>
            <a:endParaRPr dirty="0">
              <a:solidFill>
                <a:schemeClr val="tx1"/>
              </a:solidFill>
            </a:endParaRPr>
          </a:p>
        </p:txBody>
      </p:sp>
      <p:sp>
        <p:nvSpPr>
          <p:cNvPr id="389" name="Google Shape;389;p77"/>
          <p:cNvSpPr/>
          <p:nvPr/>
        </p:nvSpPr>
        <p:spPr>
          <a:xfrm>
            <a:off x="5672193" y="2648608"/>
            <a:ext cx="588578" cy="2674846"/>
          </a:xfrm>
          <a:prstGeom prst="rect">
            <a:avLst/>
          </a:prstGeom>
          <a:solidFill>
            <a:schemeClr val="accent1"/>
          </a:solidFill>
          <a:ln w="25400" cap="flat" cmpd="sng">
            <a:solidFill>
              <a:srgbClr val="512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da-DK" sz="1400" b="0" i="0" u="none" strike="noStrike" cap="none" dirty="0">
                <a:solidFill>
                  <a:schemeClr val="tx1"/>
                </a:solidFill>
                <a:latin typeface="Georgia"/>
                <a:ea typeface="Georgia"/>
                <a:cs typeface="Georgia"/>
                <a:sym typeface="Georgia"/>
              </a:rPr>
              <a:t>22%</a:t>
            </a:r>
            <a:endParaRPr dirty="0">
              <a:solidFill>
                <a:schemeClr val="tx1"/>
              </a:solidFill>
            </a:endParaRPr>
          </a:p>
        </p:txBody>
      </p:sp>
      <p:sp>
        <p:nvSpPr>
          <p:cNvPr id="390" name="Google Shape;390;p77"/>
          <p:cNvSpPr/>
          <p:nvPr/>
        </p:nvSpPr>
        <p:spPr>
          <a:xfrm>
            <a:off x="7541175" y="3111061"/>
            <a:ext cx="588578" cy="2219871"/>
          </a:xfrm>
          <a:prstGeom prst="rect">
            <a:avLst/>
          </a:prstGeom>
          <a:solidFill>
            <a:schemeClr val="accent1"/>
          </a:solidFill>
          <a:ln w="25400" cap="flat" cmpd="sng">
            <a:solidFill>
              <a:srgbClr val="51212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da-DK" sz="1400" b="0" i="0" u="none" strike="noStrike" cap="none" dirty="0">
                <a:solidFill>
                  <a:schemeClr val="tx1"/>
                </a:solidFill>
                <a:latin typeface="Georgia"/>
                <a:ea typeface="Georgia"/>
                <a:cs typeface="Georgia"/>
                <a:sym typeface="Georgia"/>
              </a:rPr>
              <a:t>19%</a:t>
            </a:r>
            <a:endParaRPr dirty="0">
              <a:solidFill>
                <a:schemeClr val="tx1"/>
              </a:solidFill>
            </a:endParaRPr>
          </a:p>
        </p:txBody>
      </p:sp>
      <p:sp>
        <p:nvSpPr>
          <p:cNvPr id="377" name="Google Shape;377;p77"/>
          <p:cNvSpPr txBox="1">
            <a:spLocks/>
          </p:cNvSpPr>
          <p:nvPr/>
        </p:nvSpPr>
        <p:spPr>
          <a:xfrm>
            <a:off x="584540" y="567550"/>
            <a:ext cx="8229600" cy="584737"/>
          </a:xfrm>
          <a:prstGeom prst="rect">
            <a:avLst/>
          </a:prstGeom>
          <a:noFill/>
          <a:ln>
            <a:noFill/>
          </a:ln>
        </p:spPr>
        <p:txBody>
          <a:bodyPr spcFirstLastPara="1" wrap="square" lIns="91425"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da-DK" sz="4000" b="1" dirty="0" err="1">
                <a:solidFill>
                  <a:schemeClr val="tx1"/>
                </a:solidFill>
                <a:latin typeface="Montserrat" panose="00000500000000000000" pitchFamily="2" charset="0"/>
              </a:rPr>
              <a:t>Loneliness</a:t>
            </a:r>
            <a:r>
              <a:rPr lang="da-DK" sz="4000" b="1" dirty="0">
                <a:solidFill>
                  <a:schemeClr val="tx1"/>
                </a:solidFill>
                <a:latin typeface="Montserrat" panose="00000500000000000000" pitchFamily="2" charset="0"/>
              </a:rPr>
              <a:t> in Denmark</a:t>
            </a:r>
          </a:p>
        </p:txBody>
      </p:sp>
      <p:sp>
        <p:nvSpPr>
          <p:cNvPr id="378" name="Google Shape;378;p77"/>
          <p:cNvSpPr txBox="1">
            <a:spLocks/>
          </p:cNvSpPr>
          <p:nvPr/>
        </p:nvSpPr>
        <p:spPr>
          <a:xfrm>
            <a:off x="457200" y="1255274"/>
            <a:ext cx="8229600" cy="60642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228600">
              <a:spcBef>
                <a:spcPts val="600"/>
              </a:spcBef>
              <a:buClr>
                <a:srgbClr val="E14E39"/>
              </a:buClr>
              <a:buSzPts val="3000"/>
            </a:pPr>
            <a:r>
              <a:rPr lang="da-DK" sz="2000" err="1">
                <a:latin typeface="Montserrat" panose="00000500000000000000" pitchFamily="2" charset="0"/>
              </a:rPr>
              <a:t>Loneliness</a:t>
            </a:r>
            <a:r>
              <a:rPr lang="da-DK" sz="2000">
                <a:latin typeface="Montserrat" panose="00000500000000000000" pitchFamily="2" charset="0"/>
              </a:rPr>
              <a:t> </a:t>
            </a:r>
            <a:r>
              <a:rPr lang="da-DK" sz="2000" dirty="0">
                <a:latin typeface="Montserrat" panose="00000500000000000000" pitchFamily="2" charset="0"/>
              </a:rPr>
              <a:t>in the </a:t>
            </a:r>
            <a:r>
              <a:rPr lang="da-DK" sz="2000">
                <a:latin typeface="Montserrat" panose="00000500000000000000" pitchFamily="2" charset="0"/>
              </a:rPr>
              <a:t>general </a:t>
            </a:r>
            <a:r>
              <a:rPr lang="da-DK" sz="2000" dirty="0">
                <a:latin typeface="Montserrat" panose="00000500000000000000" pitchFamily="2" charset="0"/>
              </a:rPr>
              <a:t>population</a:t>
            </a:r>
          </a:p>
          <a:p>
            <a:pPr marL="457200" indent="-228600">
              <a:spcBef>
                <a:spcPts val="600"/>
              </a:spcBef>
              <a:buClr>
                <a:srgbClr val="E14E39"/>
              </a:buClr>
              <a:buSzPts val="3000"/>
            </a:pPr>
            <a:r>
              <a:rPr lang="da-DK" sz="2000" err="1">
                <a:latin typeface="Montserrat" panose="00000500000000000000" pitchFamily="2" charset="0"/>
              </a:rPr>
              <a:t>Loneliness</a:t>
            </a:r>
            <a:r>
              <a:rPr lang="da-DK" sz="2000">
                <a:latin typeface="Montserrat" panose="00000500000000000000" pitchFamily="2" charset="0"/>
              </a:rPr>
              <a:t> </a:t>
            </a:r>
            <a:r>
              <a:rPr lang="da-DK" sz="2000" err="1">
                <a:latin typeface="Montserrat" panose="00000500000000000000" pitchFamily="2" charset="0"/>
              </a:rPr>
              <a:t>among</a:t>
            </a:r>
            <a:r>
              <a:rPr lang="da-DK" sz="2000">
                <a:latin typeface="Montserrat" panose="00000500000000000000" pitchFamily="2" charset="0"/>
              </a:rPr>
              <a:t> </a:t>
            </a:r>
            <a:r>
              <a:rPr lang="da-DK" sz="2000" err="1">
                <a:latin typeface="Montserrat" panose="00000500000000000000" pitchFamily="2" charset="0"/>
              </a:rPr>
              <a:t>youth</a:t>
            </a:r>
            <a:r>
              <a:rPr lang="da-DK" sz="2000">
                <a:latin typeface="Montserrat" panose="00000500000000000000" pitchFamily="2" charset="0"/>
              </a:rPr>
              <a:t> </a:t>
            </a:r>
            <a:r>
              <a:rPr lang="da-DK" sz="2000" err="1">
                <a:latin typeface="Montserrat" panose="00000500000000000000" pitchFamily="2" charset="0"/>
              </a:rPr>
              <a:t>aged</a:t>
            </a:r>
            <a:r>
              <a:rPr lang="da-DK" sz="2000">
                <a:latin typeface="Montserrat" panose="00000500000000000000" pitchFamily="2" charset="0"/>
              </a:rPr>
              <a:t> </a:t>
            </a:r>
            <a:r>
              <a:rPr lang="da-DK" sz="2000" dirty="0">
                <a:latin typeface="Montserrat" panose="00000500000000000000" pitchFamily="2" charset="0"/>
              </a:rPr>
              <a:t>16-24</a:t>
            </a:r>
          </a:p>
        </p:txBody>
      </p:sp>
      <p:sp>
        <p:nvSpPr>
          <p:cNvPr id="381" name="Google Shape;381;p77"/>
          <p:cNvSpPr txBox="1"/>
          <p:nvPr/>
        </p:nvSpPr>
        <p:spPr>
          <a:xfrm>
            <a:off x="1250732" y="5586284"/>
            <a:ext cx="708397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a-DK" sz="1600" b="0" i="0" u="none" strike="noStrike" cap="none">
                <a:solidFill>
                  <a:srgbClr val="000000"/>
                </a:solidFill>
                <a:latin typeface="Georgia"/>
                <a:ea typeface="Georgia"/>
                <a:cs typeface="Georgia"/>
                <a:sym typeface="Georgia"/>
              </a:rPr>
              <a:t>2013 		  2017		  2021		    2023</a:t>
            </a:r>
            <a:endParaRPr/>
          </a:p>
        </p:txBody>
      </p:sp>
      <p:sp>
        <p:nvSpPr>
          <p:cNvPr id="391" name="Google Shape;391;p77"/>
          <p:cNvSpPr txBox="1"/>
          <p:nvPr/>
        </p:nvSpPr>
        <p:spPr>
          <a:xfrm>
            <a:off x="1059416" y="6432594"/>
            <a:ext cx="1105085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a-DK" sz="1000" b="0" i="0" u="none" strike="noStrike" cap="none" dirty="0">
                <a:solidFill>
                  <a:srgbClr val="000000"/>
                </a:solidFill>
                <a:latin typeface="Georgia"/>
                <a:ea typeface="Georgia"/>
                <a:cs typeface="Georgia"/>
                <a:sym typeface="Georgia"/>
              </a:rPr>
              <a:t>Ensomhed i Danmark </a:t>
            </a:r>
            <a:r>
              <a:rPr lang="da-DK" sz="1000" b="0" i="1" u="none" strike="noStrike" cap="none" dirty="0">
                <a:solidFill>
                  <a:srgbClr val="000000"/>
                </a:solidFill>
                <a:latin typeface="Georgia"/>
                <a:ea typeface="Georgia"/>
                <a:cs typeface="Georgia"/>
                <a:sym typeface="Georgia"/>
              </a:rPr>
              <a:t>En afdækning af omfanget og forståelser af ensomhed</a:t>
            </a:r>
            <a:endParaRPr sz="1000" dirty="0"/>
          </a:p>
          <a:p>
            <a:pPr marL="0" marR="0" lvl="0" indent="0" algn="l" rtl="0">
              <a:lnSpc>
                <a:spcPct val="100000"/>
              </a:lnSpc>
              <a:spcBef>
                <a:spcPts val="0"/>
              </a:spcBef>
              <a:spcAft>
                <a:spcPts val="0"/>
              </a:spcAft>
              <a:buNone/>
            </a:pPr>
            <a:r>
              <a:rPr lang="da-DK" sz="1000" b="0" i="1" u="none" strike="noStrike" cap="none" dirty="0">
                <a:solidFill>
                  <a:srgbClr val="000000"/>
                </a:solidFill>
                <a:latin typeface="Georgia"/>
                <a:ea typeface="Georgia"/>
                <a:cs typeface="Georgia"/>
                <a:sym typeface="Georgia"/>
              </a:rPr>
              <a:t>i befolkningen</a:t>
            </a:r>
            <a:r>
              <a:rPr lang="da-DK" sz="1000" b="0" i="0" u="none" strike="noStrike" cap="none" dirty="0">
                <a:solidFill>
                  <a:srgbClr val="000000"/>
                </a:solidFill>
                <a:latin typeface="Georgia"/>
                <a:ea typeface="Georgia"/>
                <a:cs typeface="Georgia"/>
                <a:sym typeface="Georgia"/>
              </a:rPr>
              <a:t> MARY FONDEN - H.M. DRONNING MARYS FOND Juni 2024 – </a:t>
            </a:r>
            <a:r>
              <a:rPr lang="da-DK" sz="1000" b="0" i="0" u="none" strike="noStrike" cap="none" dirty="0" err="1">
                <a:solidFill>
                  <a:srgbClr val="000000"/>
                </a:solidFill>
                <a:latin typeface="Georgia"/>
                <a:ea typeface="Georgia"/>
                <a:cs typeface="Georgia"/>
                <a:sym typeface="Georgia"/>
              </a:rPr>
              <a:t>Epinion</a:t>
            </a:r>
            <a:endParaRPr sz="1000" b="0" i="0" u="none" strike="noStrike" cap="none" dirty="0">
              <a:solidFill>
                <a:srgbClr val="000000"/>
              </a:solidFill>
              <a:latin typeface="Georgia"/>
              <a:ea typeface="Georgia"/>
              <a:cs typeface="Georgia"/>
              <a:sym typeface="Georgia"/>
            </a:endParaRPr>
          </a:p>
        </p:txBody>
      </p:sp>
      <p:sp>
        <p:nvSpPr>
          <p:cNvPr id="2" name="Google Shape;391;p77">
            <a:extLst>
              <a:ext uri="{FF2B5EF4-FFF2-40B4-BE49-F238E27FC236}">
                <a16:creationId xmlns:a16="http://schemas.microsoft.com/office/drawing/2014/main" id="{80113275-DE9C-2E04-56E6-D71CC5D382B8}"/>
              </a:ext>
            </a:extLst>
          </p:cNvPr>
          <p:cNvSpPr txBox="1"/>
          <p:nvPr/>
        </p:nvSpPr>
        <p:spPr>
          <a:xfrm>
            <a:off x="1072555" y="6101143"/>
            <a:ext cx="1105085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a-DK" sz="1000" b="0" i="0" u="none" strike="noStrike" cap="none" dirty="0">
                <a:solidFill>
                  <a:srgbClr val="000000"/>
                </a:solidFill>
                <a:latin typeface="Georgia"/>
                <a:ea typeface="Georgia"/>
                <a:cs typeface="Georgia"/>
                <a:sym typeface="Georgia"/>
              </a:rPr>
              <a:t>Ensom ungdom af </a:t>
            </a:r>
            <a:r>
              <a:rPr lang="da-DK" sz="1000" dirty="0">
                <a:latin typeface="Georgia"/>
                <a:ea typeface="Georgia"/>
                <a:cs typeface="Georgia"/>
                <a:sym typeface="Georgia"/>
              </a:rPr>
              <a:t>M</a:t>
            </a:r>
            <a:r>
              <a:rPr lang="da-DK" sz="1000" b="0" i="0" u="none" strike="noStrike" cap="none" dirty="0">
                <a:solidFill>
                  <a:srgbClr val="000000"/>
                </a:solidFill>
                <a:latin typeface="Georgia"/>
                <a:ea typeface="Georgia"/>
                <a:cs typeface="Georgia"/>
                <a:sym typeface="Georgia"/>
              </a:rPr>
              <a:t>athias </a:t>
            </a:r>
            <a:r>
              <a:rPr lang="da-DK" sz="1000" dirty="0" err="1">
                <a:latin typeface="Georgia"/>
                <a:ea typeface="Georgia"/>
                <a:cs typeface="Georgia"/>
                <a:sym typeface="Georgia"/>
              </a:rPr>
              <a:t>L</a:t>
            </a:r>
            <a:r>
              <a:rPr lang="da-DK" sz="1000" b="0" i="0" u="none" strike="noStrike" cap="none" dirty="0" err="1">
                <a:solidFill>
                  <a:srgbClr val="000000"/>
                </a:solidFill>
                <a:latin typeface="Georgia"/>
                <a:ea typeface="Georgia"/>
                <a:cs typeface="Georgia"/>
                <a:sym typeface="Georgia"/>
              </a:rPr>
              <a:t>asgaard</a:t>
            </a:r>
            <a:r>
              <a:rPr lang="da-DK" sz="1000" b="0" i="0" u="none" strike="noStrike" cap="none" dirty="0">
                <a:solidFill>
                  <a:srgbClr val="000000"/>
                </a:solidFill>
                <a:latin typeface="Georgia"/>
                <a:ea typeface="Georgia"/>
                <a:cs typeface="Georgia"/>
                <a:sym typeface="Georgia"/>
              </a:rPr>
              <a:t> og </a:t>
            </a:r>
            <a:r>
              <a:rPr lang="da-DK" sz="1000" dirty="0">
                <a:latin typeface="Georgia"/>
                <a:ea typeface="Georgia"/>
                <a:cs typeface="Georgia"/>
                <a:sym typeface="Georgia"/>
              </a:rPr>
              <a:t>H</a:t>
            </a:r>
            <a:r>
              <a:rPr lang="da-DK" sz="1000" b="0" i="0" u="none" strike="noStrike" cap="none" dirty="0">
                <a:solidFill>
                  <a:srgbClr val="000000"/>
                </a:solidFill>
                <a:latin typeface="Georgia"/>
                <a:ea typeface="Georgia"/>
                <a:cs typeface="Georgia"/>
                <a:sym typeface="Georgia"/>
              </a:rPr>
              <a:t>eidi </a:t>
            </a:r>
            <a:r>
              <a:rPr lang="da-DK" sz="1000" dirty="0" err="1">
                <a:latin typeface="Georgia"/>
                <a:ea typeface="Georgia"/>
                <a:cs typeface="Georgia"/>
                <a:sym typeface="Georgia"/>
              </a:rPr>
              <a:t>K</a:t>
            </a:r>
            <a:r>
              <a:rPr lang="da-DK" sz="1000" b="0" i="0" u="none" strike="noStrike" cap="none" dirty="0" err="1">
                <a:solidFill>
                  <a:srgbClr val="000000"/>
                </a:solidFill>
                <a:latin typeface="Georgia"/>
                <a:ea typeface="Georgia"/>
                <a:cs typeface="Georgia"/>
                <a:sym typeface="Georgia"/>
              </a:rPr>
              <a:t>rumhart</a:t>
            </a:r>
            <a:r>
              <a:rPr lang="da-DK" sz="1000" b="0" i="0" u="none" strike="noStrike" cap="none" dirty="0">
                <a:solidFill>
                  <a:srgbClr val="000000"/>
                </a:solidFill>
                <a:latin typeface="Georgia"/>
                <a:ea typeface="Georgia"/>
                <a:cs typeface="Georgia"/>
                <a:sym typeface="Georgia"/>
              </a:rPr>
              <a:t> Mortensen </a:t>
            </a:r>
            <a:br>
              <a:rPr lang="da-DK" sz="1000" b="0" i="0" u="none" strike="noStrike" cap="none" dirty="0">
                <a:solidFill>
                  <a:srgbClr val="000000"/>
                </a:solidFill>
                <a:latin typeface="Georgia"/>
                <a:ea typeface="Georgia"/>
                <a:cs typeface="Georgia"/>
                <a:sym typeface="Georgia"/>
              </a:rPr>
            </a:br>
            <a:r>
              <a:rPr lang="da-DK" sz="1000" b="0" i="0" u="none" strike="noStrike" cap="none" dirty="0">
                <a:solidFill>
                  <a:srgbClr val="000000"/>
                </a:solidFill>
                <a:latin typeface="Georgia"/>
                <a:ea typeface="Georgia"/>
                <a:cs typeface="Georgia"/>
                <a:sym typeface="Georgia"/>
              </a:rPr>
              <a:t>ensomhed i 2017, 2021 og 2023 Kilde Jensen et. </a:t>
            </a:r>
            <a:r>
              <a:rPr lang="da-DK" sz="1000" dirty="0">
                <a:latin typeface="Georgia"/>
                <a:ea typeface="Georgia"/>
                <a:cs typeface="Georgia"/>
                <a:sym typeface="Georgia"/>
              </a:rPr>
              <a:t>al., 2024; </a:t>
            </a:r>
            <a:r>
              <a:rPr lang="da-DK" sz="1000" dirty="0" err="1">
                <a:latin typeface="Georgia"/>
                <a:ea typeface="Georgia"/>
                <a:cs typeface="Georgia"/>
                <a:sym typeface="Georgia"/>
              </a:rPr>
              <a:t>Lasgaard</a:t>
            </a:r>
            <a:r>
              <a:rPr lang="da-DK" sz="1000" dirty="0">
                <a:latin typeface="Georgia"/>
                <a:ea typeface="Georgia"/>
                <a:cs typeface="Georgia"/>
                <a:sym typeface="Georgia"/>
              </a:rPr>
              <a:t> et al., 2020,.Rosenhdahl et al. 2022</a:t>
            </a:r>
            <a:endParaRPr sz="1000" dirty="0"/>
          </a:p>
        </p:txBody>
      </p:sp>
    </p:spTree>
    <p:extLst>
      <p:ext uri="{BB962C8B-B14F-4D97-AF65-F5344CB8AC3E}">
        <p14:creationId xmlns:p14="http://schemas.microsoft.com/office/powerpoint/2010/main" val="9065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163C7-50B7-8772-07B3-5FC6AB07AF3C}"/>
            </a:ext>
          </a:extLst>
        </p:cNvPr>
        <p:cNvGrpSpPr/>
        <p:nvPr/>
      </p:nvGrpSpPr>
      <p:grpSpPr>
        <a:xfrm>
          <a:off x="0" y="0"/>
          <a:ext cx="0" cy="0"/>
          <a:chOff x="0" y="0"/>
          <a:chExt cx="0" cy="0"/>
        </a:xfrm>
      </p:grpSpPr>
      <p:pic>
        <p:nvPicPr>
          <p:cNvPr id="4" name="Billede 3" descr="Et billede, der indeholder fodtøj, tøj, person, udendørs&#10;&#10;Indhold genereret af kunstig intelligens kan være forkert.">
            <a:extLst>
              <a:ext uri="{FF2B5EF4-FFF2-40B4-BE49-F238E27FC236}">
                <a16:creationId xmlns:a16="http://schemas.microsoft.com/office/drawing/2014/main" id="{2EA35883-EB90-F42D-888F-1C3ACABEDB3C}"/>
              </a:ext>
            </a:extLst>
          </p:cNvPr>
          <p:cNvPicPr>
            <a:picLocks noChangeAspect="1"/>
          </p:cNvPicPr>
          <p:nvPr/>
        </p:nvPicPr>
        <p:blipFill>
          <a:blip r:embed="rId3"/>
          <a:stretch>
            <a:fillRect/>
          </a:stretch>
        </p:blipFill>
        <p:spPr>
          <a:xfrm>
            <a:off x="2308115" y="0"/>
            <a:ext cx="6858000" cy="6858000"/>
          </a:xfrm>
          <a:prstGeom prst="rect">
            <a:avLst/>
          </a:prstGeom>
        </p:spPr>
      </p:pic>
      <p:sp>
        <p:nvSpPr>
          <p:cNvPr id="3" name="Titel 1">
            <a:extLst>
              <a:ext uri="{FF2B5EF4-FFF2-40B4-BE49-F238E27FC236}">
                <a16:creationId xmlns:a16="http://schemas.microsoft.com/office/drawing/2014/main" id="{E8F5BD94-F3F6-36B9-FFEB-7CCA1319FC59}"/>
              </a:ext>
            </a:extLst>
          </p:cNvPr>
          <p:cNvSpPr txBox="1">
            <a:spLocks/>
          </p:cNvSpPr>
          <p:nvPr/>
        </p:nvSpPr>
        <p:spPr>
          <a:xfrm>
            <a:off x="0" y="0"/>
            <a:ext cx="5910385" cy="6858000"/>
          </a:xfrm>
          <a:prstGeom prst="rect">
            <a:avLst/>
          </a:prstGeom>
          <a:solidFill>
            <a:schemeClr val="tx2">
              <a:lumMod val="20000"/>
              <a:lumOff val="80000"/>
            </a:schemeClr>
          </a:solidFill>
        </p:spPr>
        <p:txBody>
          <a:bodyPr vert="horz" lIns="91440" tIns="45720" rIns="91440" bIns="45720" rtlCol="0" anchor="t" anchorCtr="0">
            <a:normAutofit/>
          </a:bodyPr>
          <a:lstStyle>
            <a:lvl1pPr algn="l" defTabSz="914400" rtl="0" eaLnBrk="1" latinLnBrk="0" hangingPunct="1">
              <a:spcBef>
                <a:spcPct val="0"/>
              </a:spcBef>
              <a:buNone/>
              <a:defRPr sz="3000" b="1" i="0" kern="1200" spc="-100" baseline="0">
                <a:solidFill>
                  <a:schemeClr val="tx1"/>
                </a:solidFill>
                <a:latin typeface="Montserrat" charset="0"/>
                <a:ea typeface="Montserrat" charset="0"/>
                <a:cs typeface="Montserrat" charset="0"/>
              </a:defRPr>
            </a:lvl1pPr>
          </a:lstStyle>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lang="da-DK" sz="4400" dirty="0">
              <a:solidFill>
                <a:srgbClr val="4E4C91"/>
              </a:solidFill>
              <a:latin typeface="Montserrat Black" panose="00000A00000000000000" pitchFamily="2" charset="0"/>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3000" b="0" i="0" u="none" strike="noStrike" kern="1200" cap="none" spc="-100" normalizeH="0" baseline="0" noProof="0" dirty="0">
              <a:ln>
                <a:noFill/>
              </a:ln>
              <a:solidFill>
                <a:srgbClr val="000000"/>
              </a:solidFill>
              <a:effectLst/>
              <a:uLnTx/>
              <a:uFillTx/>
              <a:latin typeface="Montserrat" panose="00000500000000000000" pitchFamily="2" charset="0"/>
              <a:sym typeface="Arial"/>
            </a:endParaRPr>
          </a:p>
          <a:p>
            <a:pPr marL="0" marR="0" lvl="0" indent="0"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2600" b="1" i="0" u="none" strike="noStrike" kern="1200" cap="none" spc="-100" normalizeH="0" baseline="0" noProof="0" dirty="0">
              <a:ln>
                <a:noFill/>
              </a:ln>
              <a:effectLst/>
              <a:uLnTx/>
              <a:uFillTx/>
              <a:latin typeface="Montserrat Black" panose="00000A00000000000000" pitchFamily="2"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r>
              <a:rPr lang="da-DK" sz="4400" i="1" dirty="0">
                <a:solidFill>
                  <a:srgbClr val="4E4C91"/>
                </a:solidFill>
              </a:rPr>
              <a:t> </a:t>
            </a: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p:txBody>
      </p:sp>
      <p:sp>
        <p:nvSpPr>
          <p:cNvPr id="7" name="Titel 1">
            <a:extLst>
              <a:ext uri="{FF2B5EF4-FFF2-40B4-BE49-F238E27FC236}">
                <a16:creationId xmlns:a16="http://schemas.microsoft.com/office/drawing/2014/main" id="{2D48CC7E-F504-625E-B2B2-9A8E1E285790}"/>
              </a:ext>
            </a:extLst>
          </p:cNvPr>
          <p:cNvSpPr>
            <a:spLocks noGrp="1"/>
          </p:cNvSpPr>
          <p:nvPr>
            <p:ph type="title"/>
          </p:nvPr>
        </p:nvSpPr>
        <p:spPr>
          <a:xfrm>
            <a:off x="419954" y="124716"/>
            <a:ext cx="6454720" cy="994122"/>
          </a:xfrm>
        </p:spPr>
        <p:txBody>
          <a:bodyPr>
            <a:normAutofit/>
          </a:bodyPr>
          <a:lstStyle/>
          <a:p>
            <a:r>
              <a:rPr lang="da-DK" sz="5000">
                <a:solidFill>
                  <a:schemeClr val="tx1"/>
                </a:solidFill>
              </a:rPr>
              <a:t>Young &amp; </a:t>
            </a:r>
            <a:r>
              <a:rPr lang="da-DK" sz="5000" err="1">
                <a:solidFill>
                  <a:schemeClr val="tx1"/>
                </a:solidFill>
              </a:rPr>
              <a:t>Lonely</a:t>
            </a:r>
            <a:endParaRPr lang="da-DK" sz="5000">
              <a:solidFill>
                <a:schemeClr val="tx1"/>
              </a:solidFill>
            </a:endParaRPr>
          </a:p>
        </p:txBody>
      </p:sp>
      <p:pic>
        <p:nvPicPr>
          <p:cNvPr id="8" name="Billede 7">
            <a:extLst>
              <a:ext uri="{FF2B5EF4-FFF2-40B4-BE49-F238E27FC236}">
                <a16:creationId xmlns:a16="http://schemas.microsoft.com/office/drawing/2014/main" id="{A60FA9B5-ACCB-CB06-8D8F-DDF1C7260375}"/>
              </a:ext>
            </a:extLst>
          </p:cNvPr>
          <p:cNvPicPr>
            <a:picLocks noChangeAspect="1"/>
          </p:cNvPicPr>
          <p:nvPr/>
        </p:nvPicPr>
        <p:blipFill>
          <a:blip r:embed="rId4"/>
          <a:srcRect t="28389"/>
          <a:stretch/>
        </p:blipFill>
        <p:spPr>
          <a:xfrm>
            <a:off x="741743" y="978494"/>
            <a:ext cx="3984444" cy="4031003"/>
          </a:xfrm>
          <a:prstGeom prst="rect">
            <a:avLst/>
          </a:prstGeom>
        </p:spPr>
      </p:pic>
      <p:pic>
        <p:nvPicPr>
          <p:cNvPr id="5" name="Billede 4" descr="Et billede, der indeholder kunst, Grafik, tegneserie, grafisk design&#10;&#10;Automatisk genereret beskrivelse">
            <a:extLst>
              <a:ext uri="{FF2B5EF4-FFF2-40B4-BE49-F238E27FC236}">
                <a16:creationId xmlns:a16="http://schemas.microsoft.com/office/drawing/2014/main" id="{A93C612F-09B3-57FC-B793-1DE7AA8DD2C2}"/>
              </a:ext>
            </a:extLst>
          </p:cNvPr>
          <p:cNvPicPr>
            <a:picLocks noChangeAspect="1"/>
          </p:cNvPicPr>
          <p:nvPr/>
        </p:nvPicPr>
        <p:blipFill>
          <a:blip r:embed="rId5"/>
          <a:srcRect t="27487"/>
          <a:stretch/>
        </p:blipFill>
        <p:spPr>
          <a:xfrm>
            <a:off x="419954" y="3200400"/>
            <a:ext cx="4857009" cy="4975664"/>
          </a:xfrm>
          <a:prstGeom prst="rect">
            <a:avLst/>
          </a:prstGeom>
        </p:spPr>
      </p:pic>
    </p:spTree>
    <p:extLst>
      <p:ext uri="{BB962C8B-B14F-4D97-AF65-F5344CB8AC3E}">
        <p14:creationId xmlns:p14="http://schemas.microsoft.com/office/powerpoint/2010/main" val="3337401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F59C9904-4FED-B12F-8F99-9ABFD1898F36}"/>
              </a:ext>
            </a:extLst>
          </p:cNvPr>
          <p:cNvSpPr txBox="1">
            <a:spLocks/>
          </p:cNvSpPr>
          <p:nvPr/>
        </p:nvSpPr>
        <p:spPr>
          <a:xfrm>
            <a:off x="2446435" y="7953"/>
            <a:ext cx="6838949" cy="6858000"/>
          </a:xfrm>
          <a:prstGeom prst="rect">
            <a:avLst/>
          </a:prstGeom>
          <a:solidFill>
            <a:schemeClr val="tx2">
              <a:lumMod val="20000"/>
              <a:lumOff val="80000"/>
            </a:schemeClr>
          </a:solidFill>
        </p:spPr>
        <p:txBody>
          <a:bodyPr vert="horz" lIns="91440" tIns="45720" rIns="91440" bIns="45720" rtlCol="0" anchor="t" anchorCtr="0">
            <a:normAutofit/>
          </a:bodyPr>
          <a:lstStyle>
            <a:lvl1pPr algn="l" defTabSz="914400" rtl="0" eaLnBrk="1" latinLnBrk="0" hangingPunct="1">
              <a:spcBef>
                <a:spcPct val="0"/>
              </a:spcBef>
              <a:buNone/>
              <a:defRPr sz="3000" b="1" i="0" kern="1200" spc="-100" baseline="0">
                <a:solidFill>
                  <a:schemeClr val="tx1"/>
                </a:solidFill>
                <a:latin typeface="Montserrat" charset="0"/>
                <a:ea typeface="Montserrat" charset="0"/>
                <a:cs typeface="Montserrat" charset="0"/>
              </a:defRPr>
            </a:lvl1pPr>
          </a:lstStyle>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lang="da-DK" sz="4400" dirty="0">
              <a:solidFill>
                <a:srgbClr val="4E4C91"/>
              </a:solidFill>
              <a:latin typeface="Montserrat Black" panose="00000A00000000000000" pitchFamily="2" charset="0"/>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3000" b="0" i="0" u="none" strike="noStrike" kern="1200" cap="none" spc="-100" normalizeH="0" baseline="0" noProof="0" dirty="0">
              <a:ln>
                <a:noFill/>
              </a:ln>
              <a:solidFill>
                <a:srgbClr val="000000"/>
              </a:solidFill>
              <a:effectLst/>
              <a:uLnTx/>
              <a:uFillTx/>
              <a:latin typeface="Montserrat" panose="00000500000000000000" pitchFamily="2" charset="0"/>
              <a:sym typeface="Arial"/>
            </a:endParaRPr>
          </a:p>
          <a:p>
            <a:pPr marL="0" marR="0" lvl="0" indent="0"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2600" b="1" i="0" u="none" strike="noStrike" kern="1200" cap="none" spc="-100" normalizeH="0" baseline="0" noProof="0" dirty="0">
              <a:ln>
                <a:noFill/>
              </a:ln>
              <a:effectLst/>
              <a:uLnTx/>
              <a:uFillTx/>
              <a:latin typeface="Montserrat Black" panose="00000A00000000000000" pitchFamily="2"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r>
              <a:rPr lang="da-DK" sz="4400" i="1" dirty="0">
                <a:solidFill>
                  <a:srgbClr val="4E4C91"/>
                </a:solidFill>
              </a:rPr>
              <a:t> </a:t>
            </a: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a:p>
            <a:pPr marL="0" marR="0" lvl="0" indent="0" algn="ctr" defTabSz="914400" rtl="0" eaLnBrk="1" fontAlgn="auto" latinLnBrk="0" hangingPunct="1">
              <a:lnSpc>
                <a:spcPct val="100000"/>
              </a:lnSpc>
              <a:spcBef>
                <a:spcPct val="0"/>
              </a:spcBef>
              <a:spcAft>
                <a:spcPts val="0"/>
              </a:spcAft>
              <a:buClr>
                <a:srgbClr val="000000"/>
              </a:buClr>
              <a:buSzTx/>
              <a:buFont typeface="Arial"/>
              <a:buNone/>
              <a:tabLst/>
              <a:defRPr/>
            </a:pPr>
            <a:endParaRPr kumimoji="0" lang="da-DK" sz="4400" b="1" i="1" u="none" strike="noStrike" kern="1200" cap="none" spc="-100" normalizeH="0" baseline="0" noProof="0" dirty="0">
              <a:ln>
                <a:noFill/>
              </a:ln>
              <a:solidFill>
                <a:srgbClr val="4E4C91"/>
              </a:solidFill>
              <a:effectLst/>
              <a:uLnTx/>
              <a:uFillTx/>
              <a:latin typeface="Montserrat" charset="0"/>
              <a:sym typeface="Arial"/>
            </a:endParaRPr>
          </a:p>
        </p:txBody>
      </p:sp>
      <p:sp>
        <p:nvSpPr>
          <p:cNvPr id="2" name="Titel 1">
            <a:extLst>
              <a:ext uri="{FF2B5EF4-FFF2-40B4-BE49-F238E27FC236}">
                <a16:creationId xmlns:a16="http://schemas.microsoft.com/office/drawing/2014/main" id="{EDD26DED-4616-D2BF-971D-EC89991C3A5E}"/>
              </a:ext>
            </a:extLst>
          </p:cNvPr>
          <p:cNvSpPr>
            <a:spLocks noGrp="1"/>
          </p:cNvSpPr>
          <p:nvPr>
            <p:ph type="title"/>
          </p:nvPr>
        </p:nvSpPr>
        <p:spPr>
          <a:xfrm>
            <a:off x="2561989" y="523664"/>
            <a:ext cx="6653279" cy="994122"/>
          </a:xfrm>
        </p:spPr>
        <p:txBody>
          <a:bodyPr>
            <a:noAutofit/>
          </a:bodyPr>
          <a:lstStyle/>
          <a:p>
            <a:r>
              <a:rPr lang="da-DK" sz="3800">
                <a:solidFill>
                  <a:schemeClr val="tx1"/>
                </a:solidFill>
              </a:rPr>
              <a:t>The </a:t>
            </a:r>
            <a:r>
              <a:rPr lang="da-DK" sz="3800" err="1">
                <a:solidFill>
                  <a:schemeClr val="tx1"/>
                </a:solidFill>
              </a:rPr>
              <a:t>Role</a:t>
            </a:r>
            <a:r>
              <a:rPr lang="da-DK" sz="3800">
                <a:solidFill>
                  <a:schemeClr val="tx1"/>
                </a:solidFill>
              </a:rPr>
              <a:t> of Social Media </a:t>
            </a:r>
          </a:p>
        </p:txBody>
      </p:sp>
      <p:pic>
        <p:nvPicPr>
          <p:cNvPr id="10" name="Grafik 9" descr="Ur, der ringer kontur">
            <a:extLst>
              <a:ext uri="{FF2B5EF4-FFF2-40B4-BE49-F238E27FC236}">
                <a16:creationId xmlns:a16="http://schemas.microsoft.com/office/drawing/2014/main" id="{75338E70-AD3D-CABE-C00E-4A130C9F56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242" y="2626241"/>
            <a:ext cx="1177202" cy="1177202"/>
          </a:xfrm>
          <a:prstGeom prst="rect">
            <a:avLst/>
          </a:prstGeom>
        </p:spPr>
      </p:pic>
      <p:pic>
        <p:nvPicPr>
          <p:cNvPr id="12" name="Grafik 11" descr="Forbindelser kontur">
            <a:extLst>
              <a:ext uri="{FF2B5EF4-FFF2-40B4-BE49-F238E27FC236}">
                <a16:creationId xmlns:a16="http://schemas.microsoft.com/office/drawing/2014/main" id="{A883FDA7-5937-596C-F07D-14E5D8C2FE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447" y="1020725"/>
            <a:ext cx="1303199" cy="1303199"/>
          </a:xfrm>
          <a:prstGeom prst="rect">
            <a:avLst/>
          </a:prstGeom>
        </p:spPr>
      </p:pic>
      <p:pic>
        <p:nvPicPr>
          <p:cNvPr id="16" name="Grafik 15" descr="Programmør kontur">
            <a:extLst>
              <a:ext uri="{FF2B5EF4-FFF2-40B4-BE49-F238E27FC236}">
                <a16:creationId xmlns:a16="http://schemas.microsoft.com/office/drawing/2014/main" id="{9B227361-8995-BBB1-3BBD-254A952C81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5447" y="4169560"/>
            <a:ext cx="1187645" cy="1187645"/>
          </a:xfrm>
          <a:prstGeom prst="rect">
            <a:avLst/>
          </a:prstGeom>
        </p:spPr>
      </p:pic>
      <p:pic>
        <p:nvPicPr>
          <p:cNvPr id="4" name="Billede 3" descr="Et billede, der indeholder tøj, person, udendørs, Ansigt&#10;&#10;Indhold genereret af kunstig intelligens kan være forkert.">
            <a:extLst>
              <a:ext uri="{FF2B5EF4-FFF2-40B4-BE49-F238E27FC236}">
                <a16:creationId xmlns:a16="http://schemas.microsoft.com/office/drawing/2014/main" id="{6AC2FE81-0164-5B7D-D2D3-4F1185DC0594}"/>
              </a:ext>
            </a:extLst>
          </p:cNvPr>
          <p:cNvPicPr>
            <a:picLocks noChangeAspect="1"/>
          </p:cNvPicPr>
          <p:nvPr/>
        </p:nvPicPr>
        <p:blipFill>
          <a:blip r:embed="rId9"/>
          <a:srcRect l="10931" r="21453"/>
          <a:stretch/>
        </p:blipFill>
        <p:spPr>
          <a:xfrm>
            <a:off x="2446435" y="1430090"/>
            <a:ext cx="6838949" cy="5419957"/>
          </a:xfrm>
          <a:prstGeom prst="rect">
            <a:avLst/>
          </a:prstGeom>
        </p:spPr>
      </p:pic>
    </p:spTree>
    <p:extLst>
      <p:ext uri="{BB962C8B-B14F-4D97-AF65-F5344CB8AC3E}">
        <p14:creationId xmlns:p14="http://schemas.microsoft.com/office/powerpoint/2010/main" val="13302851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entilen (1)">
  <a:themeElements>
    <a:clrScheme name="Ventilen">
      <a:dk1>
        <a:srgbClr val="000000"/>
      </a:dk1>
      <a:lt1>
        <a:srgbClr val="FFFFFF"/>
      </a:lt1>
      <a:dk2>
        <a:srgbClr val="E55B26"/>
      </a:dk2>
      <a:lt2>
        <a:srgbClr val="4E4C91"/>
      </a:lt2>
      <a:accent1>
        <a:srgbClr val="B7DCB9"/>
      </a:accent1>
      <a:accent2>
        <a:srgbClr val="FFF164"/>
      </a:accent2>
      <a:accent3>
        <a:srgbClr val="FFEBC6"/>
      </a:accent3>
      <a:accent4>
        <a:srgbClr val="000000"/>
      </a:accent4>
      <a:accent5>
        <a:srgbClr val="000000"/>
      </a:accent5>
      <a:accent6>
        <a:srgbClr val="000000"/>
      </a:accent6>
      <a:hlink>
        <a:srgbClr val="4D4B90"/>
      </a:hlink>
      <a:folHlink>
        <a:srgbClr val="4E4C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1E4C2880CD994BB02B5FC249AF69AC" ma:contentTypeVersion="15" ma:contentTypeDescription="Create a new document." ma:contentTypeScope="" ma:versionID="a575c289b0a6d2f9570f4d57e089a21e">
  <xsd:schema xmlns:xsd="http://www.w3.org/2001/XMLSchema" xmlns:xs="http://www.w3.org/2001/XMLSchema" xmlns:p="http://schemas.microsoft.com/office/2006/metadata/properties" xmlns:ns2="d3e96c40-d873-4b2c-a7e3-070ec4f1a591" xmlns:ns3="aa5e3f82-e3e0-4ec6-a191-274a5301d9c9" targetNamespace="http://schemas.microsoft.com/office/2006/metadata/properties" ma:root="true" ma:fieldsID="a8a004a663a21029707b02bfcccc9afa" ns2:_="" ns3:_="">
    <xsd:import namespace="d3e96c40-d873-4b2c-a7e3-070ec4f1a591"/>
    <xsd:import namespace="aa5e3f82-e3e0-4ec6-a191-274a5301d9c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96c40-d873-4b2c-a7e3-070ec4f1a5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14a4c8c-d775-4b29-a6bd-d0db68a19944"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5e3f82-e3e0-4ec6-a191-274a5301d9c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efc2319-983b-45eb-a19f-43ed9edb9293}" ma:internalName="TaxCatchAll" ma:showField="CatchAllData" ma:web="aa5e3f82-e3e0-4ec6-a191-274a5301d9c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a5e3f82-e3e0-4ec6-a191-274a5301d9c9" xsi:nil="true"/>
    <lcf76f155ced4ddcb4097134ff3c332f xmlns="d3e96c40-d873-4b2c-a7e3-070ec4f1a59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DEB44D-A71C-4549-9DBD-BCD6F9F6994C}">
  <ds:schemaRefs>
    <ds:schemaRef ds:uri="http://schemas.microsoft.com/sharepoint/v3/contenttype/forms"/>
  </ds:schemaRefs>
</ds:datastoreItem>
</file>

<file path=customXml/itemProps2.xml><?xml version="1.0" encoding="utf-8"?>
<ds:datastoreItem xmlns:ds="http://schemas.openxmlformats.org/officeDocument/2006/customXml" ds:itemID="{B56AAF74-822D-47BD-9905-D5792E2F66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e96c40-d873-4b2c-a7e3-070ec4f1a591"/>
    <ds:schemaRef ds:uri="aa5e3f82-e3e0-4ec6-a191-274a5301d9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7AD8DD-2947-4F50-BC48-137046807061}">
  <ds:schemaRefs>
    <ds:schemaRef ds:uri="http://purl.org/dc/dcmitype/"/>
    <ds:schemaRef ds:uri="http://purl.org/dc/elements/1.1/"/>
    <ds:schemaRef ds:uri="http://schemas.microsoft.com/office/2006/documentManagement/types"/>
    <ds:schemaRef ds:uri="d3e96c40-d873-4b2c-a7e3-070ec4f1a591"/>
    <ds:schemaRef ds:uri="http://schemas.openxmlformats.org/package/2006/metadata/core-properties"/>
    <ds:schemaRef ds:uri="http://schemas.microsoft.com/office/2006/metadata/properties"/>
    <ds:schemaRef ds:uri="aa5e3f82-e3e0-4ec6-a191-274a5301d9c9"/>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5492</TotalTime>
  <Words>2004</Words>
  <Application>Microsoft Office PowerPoint</Application>
  <PresentationFormat>Skærmshow (4:3)</PresentationFormat>
  <Paragraphs>279</Paragraphs>
  <Slides>14</Slides>
  <Notes>13</Notes>
  <HiddenSlides>1</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14</vt:i4>
      </vt:variant>
    </vt:vector>
  </HeadingPairs>
  <TitlesOfParts>
    <vt:vector size="22" baseType="lpstr">
      <vt:lpstr>Arial</vt:lpstr>
      <vt:lpstr>Georgia</vt:lpstr>
      <vt:lpstr>Calibri</vt:lpstr>
      <vt:lpstr>Montserrat</vt:lpstr>
      <vt:lpstr>Aptos</vt:lpstr>
      <vt:lpstr>Montserrat Black</vt:lpstr>
      <vt:lpstr>Oi</vt:lpstr>
      <vt:lpstr>Ventilen (1)</vt:lpstr>
      <vt:lpstr>PowerPoint-præsentation</vt:lpstr>
      <vt:lpstr>PowerPoint-præsentation</vt:lpstr>
      <vt:lpstr>PowerPoint-præsentation</vt:lpstr>
      <vt:lpstr>PowerPoint-præsentation</vt:lpstr>
      <vt:lpstr>PowerPoint-præsentation</vt:lpstr>
      <vt:lpstr>Participants in Ventilen</vt:lpstr>
      <vt:lpstr>PowerPoint-præsentation</vt:lpstr>
      <vt:lpstr>Young &amp; Lonely</vt:lpstr>
      <vt:lpstr>The Role of Social Media </vt:lpstr>
      <vt:lpstr>PowerPoint-præsentation</vt:lpstr>
      <vt:lpstr> </vt:lpstr>
      <vt:lpstr>PowerPoint-præsentation</vt:lpstr>
      <vt:lpstr>Final points</vt:lpstr>
      <vt:lpstr>Lonely Online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Ensomhed og fællesskaber blandt unge</dc:title>
  <dc:creator>Freja Mannow Olesen</dc:creator>
  <cp:lastModifiedBy>Julie Amanda Jakobsen</cp:lastModifiedBy>
  <cp:revision>6</cp:revision>
  <cp:lastPrinted>2024-02-20T10:15:39Z</cp:lastPrinted>
  <dcterms:created xsi:type="dcterms:W3CDTF">2017-11-15T11:59:13Z</dcterms:created>
  <dcterms:modified xsi:type="dcterms:W3CDTF">2025-03-12T14:42:10Z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0x010100201E4C2880CD994BB02B5FC249AF69AC</vt:lpwstr>
  </property>
  <property fmtid="{D5CDD505-2E9C-101B-9397-08002B2CF9AE}" pid="3" name="MediaServiceImageTags">
    <vt:lpwstr/>
  </property>
</Properties>
</file>