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74" r:id="rId6"/>
    <p:sldMasterId id="2147483682" r:id="rId7"/>
  </p:sldMasterIdLst>
  <p:notesMasterIdLst>
    <p:notesMasterId r:id="rId17"/>
  </p:notesMasterIdLst>
  <p:handoutMasterIdLst>
    <p:handoutMasterId r:id="rId18"/>
  </p:handoutMasterIdLst>
  <p:sldIdLst>
    <p:sldId id="256" r:id="rId8"/>
    <p:sldId id="266" r:id="rId9"/>
    <p:sldId id="263" r:id="rId10"/>
    <p:sldId id="268" r:id="rId11"/>
    <p:sldId id="911" r:id="rId12"/>
    <p:sldId id="934" r:id="rId13"/>
    <p:sldId id="277" r:id="rId14"/>
    <p:sldId id="597" r:id="rId15"/>
    <p:sldId id="935" r:id="rId16"/>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CD0CE-AA89-4818-82AB-293C13C52032}" v="7" dt="2025-03-12T19:19:53.231"/>
    <p1510:client id="{6CE88654-D3C9-417A-9A1D-62F7AE9A069A}" v="181" dt="2025-03-13T11:29:12.979"/>
    <p1510:client id="{AD3B764D-989D-48D1-B9F6-5841ECC1659F}" v="26" dt="2025-03-12T14:43:57.44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1749" autoAdjust="0"/>
  </p:normalViewPr>
  <p:slideViewPr>
    <p:cSldViewPr>
      <p:cViewPr varScale="1">
        <p:scale>
          <a:sx n="75" d="100"/>
          <a:sy n="75" d="100"/>
        </p:scale>
        <p:origin x="537" y="36"/>
      </p:cViewPr>
      <p:guideLst>
        <p:guide orient="horz" pos="2160"/>
        <p:guide pos="2880"/>
      </p:guideLst>
    </p:cSldViewPr>
  </p:slideViewPr>
  <p:notesTextViewPr>
    <p:cViewPr>
      <p:scale>
        <a:sx n="1" d="1"/>
        <a:sy n="1" d="1"/>
      </p:scale>
      <p:origin x="0" y="0"/>
    </p:cViewPr>
  </p:notesTextViewPr>
  <p:notesViewPr>
    <p:cSldViewPr>
      <p:cViewPr varScale="1">
        <p:scale>
          <a:sx n="145" d="100"/>
          <a:sy n="145"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Bodholdt" userId="9ed3b15e-afa4-4d80-b449-387c51f53d33" providerId="ADAL" clId="{6CE88654-D3C9-417A-9A1D-62F7AE9A069A}"/>
    <pc:docChg chg="undo custSel addSld delSld modSld sldOrd">
      <pc:chgData name="Simone Bodholdt" userId="9ed3b15e-afa4-4d80-b449-387c51f53d33" providerId="ADAL" clId="{6CE88654-D3C9-417A-9A1D-62F7AE9A069A}" dt="2025-03-13T12:22:35.859" v="5915" actId="20577"/>
      <pc:docMkLst>
        <pc:docMk/>
      </pc:docMkLst>
      <pc:sldChg chg="modSp mod modNotesTx">
        <pc:chgData name="Simone Bodholdt" userId="9ed3b15e-afa4-4d80-b449-387c51f53d33" providerId="ADAL" clId="{6CE88654-D3C9-417A-9A1D-62F7AE9A069A}" dt="2025-03-12T13:27:49.316" v="3973" actId="20577"/>
        <pc:sldMkLst>
          <pc:docMk/>
          <pc:sldMk cId="410397286" sldId="256"/>
        </pc:sldMkLst>
        <pc:spChg chg="mod">
          <ac:chgData name="Simone Bodholdt" userId="9ed3b15e-afa4-4d80-b449-387c51f53d33" providerId="ADAL" clId="{6CE88654-D3C9-417A-9A1D-62F7AE9A069A}" dt="2025-03-10T13:51:48.170" v="120" actId="1076"/>
          <ac:spMkLst>
            <pc:docMk/>
            <pc:sldMk cId="410397286" sldId="256"/>
            <ac:spMk id="2" creationId="{00000000-0000-0000-0000-000000000000}"/>
          </ac:spMkLst>
        </pc:spChg>
        <pc:spChg chg="mod">
          <ac:chgData name="Simone Bodholdt" userId="9ed3b15e-afa4-4d80-b449-387c51f53d33" providerId="ADAL" clId="{6CE88654-D3C9-417A-9A1D-62F7AE9A069A}" dt="2025-03-10T13:51:44.985" v="119" actId="1076"/>
          <ac:spMkLst>
            <pc:docMk/>
            <pc:sldMk cId="410397286" sldId="256"/>
            <ac:spMk id="3" creationId="{00000000-0000-0000-0000-000000000000}"/>
          </ac:spMkLst>
        </pc:spChg>
      </pc:sldChg>
      <pc:sldChg chg="modSp mod">
        <pc:chgData name="Simone Bodholdt" userId="9ed3b15e-afa4-4d80-b449-387c51f53d33" providerId="ADAL" clId="{6CE88654-D3C9-417A-9A1D-62F7AE9A069A}" dt="2025-03-12T13:15:39.474" v="3525" actId="20577"/>
        <pc:sldMkLst>
          <pc:docMk/>
          <pc:sldMk cId="2130846960" sldId="257"/>
        </pc:sldMkLst>
        <pc:spChg chg="mod">
          <ac:chgData name="Simone Bodholdt" userId="9ed3b15e-afa4-4d80-b449-387c51f53d33" providerId="ADAL" clId="{6CE88654-D3C9-417A-9A1D-62F7AE9A069A}" dt="2025-03-12T13:15:39.474" v="3525" actId="20577"/>
          <ac:spMkLst>
            <pc:docMk/>
            <pc:sldMk cId="2130846960" sldId="257"/>
            <ac:spMk id="2" creationId="{00000000-0000-0000-0000-000000000000}"/>
          </ac:spMkLst>
        </pc:spChg>
      </pc:sldChg>
      <pc:sldChg chg="del">
        <pc:chgData name="Simone Bodholdt" userId="9ed3b15e-afa4-4d80-b449-387c51f53d33" providerId="ADAL" clId="{6CE88654-D3C9-417A-9A1D-62F7AE9A069A}" dt="2025-03-11T07:27:37.164" v="2565" actId="2696"/>
        <pc:sldMkLst>
          <pc:docMk/>
          <pc:sldMk cId="1595286434" sldId="259"/>
        </pc:sldMkLst>
      </pc:sldChg>
      <pc:sldChg chg="addSp modSp mod ord">
        <pc:chgData name="Simone Bodholdt" userId="9ed3b15e-afa4-4d80-b449-387c51f53d33" providerId="ADAL" clId="{6CE88654-D3C9-417A-9A1D-62F7AE9A069A}" dt="2025-03-12T12:35:58.034" v="3475"/>
        <pc:sldMkLst>
          <pc:docMk/>
          <pc:sldMk cId="843081128" sldId="260"/>
        </pc:sldMkLst>
        <pc:spChg chg="mod">
          <ac:chgData name="Simone Bodholdt" userId="9ed3b15e-afa4-4d80-b449-387c51f53d33" providerId="ADAL" clId="{6CE88654-D3C9-417A-9A1D-62F7AE9A069A}" dt="2025-03-12T12:35:58.034" v="3475"/>
          <ac:spMkLst>
            <pc:docMk/>
            <pc:sldMk cId="843081128" sldId="260"/>
            <ac:spMk id="2" creationId="{00000000-0000-0000-0000-000000000000}"/>
          </ac:spMkLst>
        </pc:spChg>
        <pc:spChg chg="mod">
          <ac:chgData name="Simone Bodholdt" userId="9ed3b15e-afa4-4d80-b449-387c51f53d33" providerId="ADAL" clId="{6CE88654-D3C9-417A-9A1D-62F7AE9A069A}" dt="2025-03-12T12:35:47.752" v="3474"/>
          <ac:spMkLst>
            <pc:docMk/>
            <pc:sldMk cId="843081128" sldId="260"/>
            <ac:spMk id="3" creationId="{00000000-0000-0000-0000-000000000000}"/>
          </ac:spMkLst>
        </pc:spChg>
        <pc:picChg chg="add mod">
          <ac:chgData name="Simone Bodholdt" userId="9ed3b15e-afa4-4d80-b449-387c51f53d33" providerId="ADAL" clId="{6CE88654-D3C9-417A-9A1D-62F7AE9A069A}" dt="2025-03-12T12:34:44.790" v="3472"/>
          <ac:picMkLst>
            <pc:docMk/>
            <pc:sldMk cId="843081128" sldId="260"/>
            <ac:picMk id="4" creationId="{F7604D7E-A8E1-D71A-E1A3-8E11CFE23883}"/>
          </ac:picMkLst>
        </pc:picChg>
      </pc:sldChg>
      <pc:sldChg chg="addSp delSp modSp mod ord modAnim modNotesTx">
        <pc:chgData name="Simone Bodholdt" userId="9ed3b15e-afa4-4d80-b449-387c51f53d33" providerId="ADAL" clId="{6CE88654-D3C9-417A-9A1D-62F7AE9A069A}" dt="2025-03-12T13:34:37.071" v="4011" actId="1076"/>
        <pc:sldMkLst>
          <pc:docMk/>
          <pc:sldMk cId="518668474" sldId="263"/>
        </pc:sldMkLst>
        <pc:spChg chg="add mod">
          <ac:chgData name="Simone Bodholdt" userId="9ed3b15e-afa4-4d80-b449-387c51f53d33" providerId="ADAL" clId="{6CE88654-D3C9-417A-9A1D-62F7AE9A069A}" dt="2025-03-10T14:54:45.294" v="1124" actId="1076"/>
          <ac:spMkLst>
            <pc:docMk/>
            <pc:sldMk cId="518668474" sldId="263"/>
            <ac:spMk id="3" creationId="{194ECA50-6407-C24E-0B22-09105F4D5EE0}"/>
          </ac:spMkLst>
        </pc:spChg>
        <pc:spChg chg="add mod ord">
          <ac:chgData name="Simone Bodholdt" userId="9ed3b15e-afa4-4d80-b449-387c51f53d33" providerId="ADAL" clId="{6CE88654-D3C9-417A-9A1D-62F7AE9A069A}" dt="2025-03-10T14:56:05.257" v="1133" actId="1076"/>
          <ac:spMkLst>
            <pc:docMk/>
            <pc:sldMk cId="518668474" sldId="263"/>
            <ac:spMk id="6" creationId="{C123854C-B983-A776-6951-9D855952842C}"/>
          </ac:spMkLst>
        </pc:spChg>
        <pc:spChg chg="add mod">
          <ac:chgData name="Simone Bodholdt" userId="9ed3b15e-afa4-4d80-b449-387c51f53d33" providerId="ADAL" clId="{6CE88654-D3C9-417A-9A1D-62F7AE9A069A}" dt="2025-03-12T13:34:31.939" v="4010" actId="20577"/>
          <ac:spMkLst>
            <pc:docMk/>
            <pc:sldMk cId="518668474" sldId="263"/>
            <ac:spMk id="8" creationId="{D6D6A4DD-C5F5-2CA5-2A2F-907A7B3CBAA0}"/>
          </ac:spMkLst>
        </pc:spChg>
        <pc:picChg chg="add mod">
          <ac:chgData name="Simone Bodholdt" userId="9ed3b15e-afa4-4d80-b449-387c51f53d33" providerId="ADAL" clId="{6CE88654-D3C9-417A-9A1D-62F7AE9A069A}" dt="2025-03-10T14:54:37.828" v="1123" actId="1076"/>
          <ac:picMkLst>
            <pc:docMk/>
            <pc:sldMk cId="518668474" sldId="263"/>
            <ac:picMk id="2" creationId="{E6A695F5-FE6C-7A4E-33E8-9F22DB7E5131}"/>
          </ac:picMkLst>
        </pc:picChg>
        <pc:picChg chg="add mod ord">
          <ac:chgData name="Simone Bodholdt" userId="9ed3b15e-afa4-4d80-b449-387c51f53d33" providerId="ADAL" clId="{6CE88654-D3C9-417A-9A1D-62F7AE9A069A}" dt="2025-03-10T14:56:05.257" v="1133" actId="1076"/>
          <ac:picMkLst>
            <pc:docMk/>
            <pc:sldMk cId="518668474" sldId="263"/>
            <ac:picMk id="5" creationId="{2EF122C2-1B67-BF87-2882-A9D51E7DBDBD}"/>
          </ac:picMkLst>
        </pc:picChg>
        <pc:picChg chg="add mod">
          <ac:chgData name="Simone Bodholdt" userId="9ed3b15e-afa4-4d80-b449-387c51f53d33" providerId="ADAL" clId="{6CE88654-D3C9-417A-9A1D-62F7AE9A069A}" dt="2025-03-12T13:34:37.071" v="4011" actId="1076"/>
          <ac:picMkLst>
            <pc:docMk/>
            <pc:sldMk cId="518668474" sldId="263"/>
            <ac:picMk id="7" creationId="{6F57D895-780B-941E-1FE7-89EAE7C726EF}"/>
          </ac:picMkLst>
        </pc:picChg>
      </pc:sldChg>
      <pc:sldChg chg="del">
        <pc:chgData name="Simone Bodholdt" userId="9ed3b15e-afa4-4d80-b449-387c51f53d33" providerId="ADAL" clId="{6CE88654-D3C9-417A-9A1D-62F7AE9A069A}" dt="2025-03-11T07:27:46.832" v="2566" actId="2696"/>
        <pc:sldMkLst>
          <pc:docMk/>
          <pc:sldMk cId="1319232091" sldId="264"/>
        </pc:sldMkLst>
      </pc:sldChg>
      <pc:sldChg chg="addSp delSp modSp mod ord delAnim modAnim modNotesTx">
        <pc:chgData name="Simone Bodholdt" userId="9ed3b15e-afa4-4d80-b449-387c51f53d33" providerId="ADAL" clId="{6CE88654-D3C9-417A-9A1D-62F7AE9A069A}" dt="2025-03-12T13:32:41.219" v="4009" actId="20577"/>
        <pc:sldMkLst>
          <pc:docMk/>
          <pc:sldMk cId="3912061978" sldId="266"/>
        </pc:sldMkLst>
        <pc:spChg chg="mod">
          <ac:chgData name="Simone Bodholdt" userId="9ed3b15e-afa4-4d80-b449-387c51f53d33" providerId="ADAL" clId="{6CE88654-D3C9-417A-9A1D-62F7AE9A069A}" dt="2025-03-12T11:57:20.053" v="3309" actId="1076"/>
          <ac:spMkLst>
            <pc:docMk/>
            <pc:sldMk cId="3912061978" sldId="266"/>
            <ac:spMk id="2" creationId="{00000000-0000-0000-0000-000000000000}"/>
          </ac:spMkLst>
        </pc:spChg>
        <pc:spChg chg="mod">
          <ac:chgData name="Simone Bodholdt" userId="9ed3b15e-afa4-4d80-b449-387c51f53d33" providerId="ADAL" clId="{6CE88654-D3C9-417A-9A1D-62F7AE9A069A}" dt="2025-03-10T13:52:01.262" v="121" actId="20577"/>
          <ac:spMkLst>
            <pc:docMk/>
            <pc:sldMk cId="3912061978" sldId="266"/>
            <ac:spMk id="3" creationId="{00000000-0000-0000-0000-000000000000}"/>
          </ac:spMkLst>
        </pc:spChg>
        <pc:picChg chg="add mod">
          <ac:chgData name="Simone Bodholdt" userId="9ed3b15e-afa4-4d80-b449-387c51f53d33" providerId="ADAL" clId="{6CE88654-D3C9-417A-9A1D-62F7AE9A069A}" dt="2025-03-10T13:49:34.963" v="105" actId="1076"/>
          <ac:picMkLst>
            <pc:docMk/>
            <pc:sldMk cId="3912061978" sldId="266"/>
            <ac:picMk id="6" creationId="{A2D200E3-F682-23A4-24EE-5F807E8C2031}"/>
          </ac:picMkLst>
        </pc:picChg>
      </pc:sldChg>
      <pc:sldChg chg="addSp modSp del mod ord modAnim">
        <pc:chgData name="Simone Bodholdt" userId="9ed3b15e-afa4-4d80-b449-387c51f53d33" providerId="ADAL" clId="{6CE88654-D3C9-417A-9A1D-62F7AE9A069A}" dt="2025-03-12T12:22:13.807" v="3426" actId="2696"/>
        <pc:sldMkLst>
          <pc:docMk/>
          <pc:sldMk cId="163960269" sldId="267"/>
        </pc:sldMkLst>
        <pc:spChg chg="mod">
          <ac:chgData name="Simone Bodholdt" userId="9ed3b15e-afa4-4d80-b449-387c51f53d33" providerId="ADAL" clId="{6CE88654-D3C9-417A-9A1D-62F7AE9A069A}" dt="2025-03-12T12:21:17.909" v="3419"/>
          <ac:spMkLst>
            <pc:docMk/>
            <pc:sldMk cId="163960269" sldId="267"/>
            <ac:spMk id="2" creationId="{00000000-0000-0000-0000-000000000000}"/>
          </ac:spMkLst>
        </pc:spChg>
        <pc:spChg chg="add mod">
          <ac:chgData name="Simone Bodholdt" userId="9ed3b15e-afa4-4d80-b449-387c51f53d33" providerId="ADAL" clId="{6CE88654-D3C9-417A-9A1D-62F7AE9A069A}" dt="2025-03-12T12:19:31.515" v="3418"/>
          <ac:spMkLst>
            <pc:docMk/>
            <pc:sldMk cId="163960269" sldId="267"/>
            <ac:spMk id="9" creationId="{36CAC9A3-EBD5-317E-0BF3-1B19D743C891}"/>
          </ac:spMkLst>
        </pc:spChg>
        <pc:spChg chg="add mod">
          <ac:chgData name="Simone Bodholdt" userId="9ed3b15e-afa4-4d80-b449-387c51f53d33" providerId="ADAL" clId="{6CE88654-D3C9-417A-9A1D-62F7AE9A069A}" dt="2025-03-12T12:19:31.515" v="3418"/>
          <ac:spMkLst>
            <pc:docMk/>
            <pc:sldMk cId="163960269" sldId="267"/>
            <ac:spMk id="10" creationId="{67A7ED98-B211-7A9B-470F-8583BEAC8857}"/>
          </ac:spMkLst>
        </pc:spChg>
        <pc:spChg chg="add mod">
          <ac:chgData name="Simone Bodholdt" userId="9ed3b15e-afa4-4d80-b449-387c51f53d33" providerId="ADAL" clId="{6CE88654-D3C9-417A-9A1D-62F7AE9A069A}" dt="2025-03-12T12:19:31.515" v="3418"/>
          <ac:spMkLst>
            <pc:docMk/>
            <pc:sldMk cId="163960269" sldId="267"/>
            <ac:spMk id="11" creationId="{5EC8EC09-76DA-D335-F757-6359A14951A7}"/>
          </ac:spMkLst>
        </pc:spChg>
        <pc:spChg chg="add mod">
          <ac:chgData name="Simone Bodholdt" userId="9ed3b15e-afa4-4d80-b449-387c51f53d33" providerId="ADAL" clId="{6CE88654-D3C9-417A-9A1D-62F7AE9A069A}" dt="2025-03-12T12:19:31.515" v="3418"/>
          <ac:spMkLst>
            <pc:docMk/>
            <pc:sldMk cId="163960269" sldId="267"/>
            <ac:spMk id="12" creationId="{1AF0D0D2-BDB2-9B82-8E05-F7AA1593A5FA}"/>
          </ac:spMkLst>
        </pc:spChg>
        <pc:spChg chg="add mod">
          <ac:chgData name="Simone Bodholdt" userId="9ed3b15e-afa4-4d80-b449-387c51f53d33" providerId="ADAL" clId="{6CE88654-D3C9-417A-9A1D-62F7AE9A069A}" dt="2025-03-12T12:19:31.515" v="3418"/>
          <ac:spMkLst>
            <pc:docMk/>
            <pc:sldMk cId="163960269" sldId="267"/>
            <ac:spMk id="13" creationId="{A2AB3D29-298A-3FA7-E6B0-875C7C4B9692}"/>
          </ac:spMkLst>
        </pc:spChg>
        <pc:spChg chg="add mod">
          <ac:chgData name="Simone Bodholdt" userId="9ed3b15e-afa4-4d80-b449-387c51f53d33" providerId="ADAL" clId="{6CE88654-D3C9-417A-9A1D-62F7AE9A069A}" dt="2025-03-12T12:19:31.515" v="3418"/>
          <ac:spMkLst>
            <pc:docMk/>
            <pc:sldMk cId="163960269" sldId="267"/>
            <ac:spMk id="14" creationId="{3992F98F-E767-CDEC-B419-AD6F70C2DE66}"/>
          </ac:spMkLst>
        </pc:spChg>
        <pc:spChg chg="add mod">
          <ac:chgData name="Simone Bodholdt" userId="9ed3b15e-afa4-4d80-b449-387c51f53d33" providerId="ADAL" clId="{6CE88654-D3C9-417A-9A1D-62F7AE9A069A}" dt="2025-03-12T12:19:31.515" v="3418"/>
          <ac:spMkLst>
            <pc:docMk/>
            <pc:sldMk cId="163960269" sldId="267"/>
            <ac:spMk id="15" creationId="{BF26B64D-F531-5754-6E1C-E4DB7411E49C}"/>
          </ac:spMkLst>
        </pc:spChg>
        <pc:spChg chg="add mod">
          <ac:chgData name="Simone Bodholdt" userId="9ed3b15e-afa4-4d80-b449-387c51f53d33" providerId="ADAL" clId="{6CE88654-D3C9-417A-9A1D-62F7AE9A069A}" dt="2025-03-12T12:19:31.515" v="3418"/>
          <ac:spMkLst>
            <pc:docMk/>
            <pc:sldMk cId="163960269" sldId="267"/>
            <ac:spMk id="16" creationId="{56DE1C9C-85EA-E272-6B3A-70A237085AC3}"/>
          </ac:spMkLst>
        </pc:spChg>
        <pc:spChg chg="add mod">
          <ac:chgData name="Simone Bodholdt" userId="9ed3b15e-afa4-4d80-b449-387c51f53d33" providerId="ADAL" clId="{6CE88654-D3C9-417A-9A1D-62F7AE9A069A}" dt="2025-03-12T12:19:31.515" v="3418"/>
          <ac:spMkLst>
            <pc:docMk/>
            <pc:sldMk cId="163960269" sldId="267"/>
            <ac:spMk id="17" creationId="{9A0BC74A-F795-39BA-E322-B1BAA5A3BF39}"/>
          </ac:spMkLst>
        </pc:spChg>
        <pc:spChg chg="add mod">
          <ac:chgData name="Simone Bodholdt" userId="9ed3b15e-afa4-4d80-b449-387c51f53d33" providerId="ADAL" clId="{6CE88654-D3C9-417A-9A1D-62F7AE9A069A}" dt="2025-03-12T12:19:31.515" v="3418"/>
          <ac:spMkLst>
            <pc:docMk/>
            <pc:sldMk cId="163960269" sldId="267"/>
            <ac:spMk id="18" creationId="{5734517E-76D7-35CA-E90F-8E7435D5DC8F}"/>
          </ac:spMkLst>
        </pc:spChg>
      </pc:sldChg>
      <pc:sldChg chg="addSp delSp modSp mod ord modClrScheme chgLayout modNotesTx">
        <pc:chgData name="Simone Bodholdt" userId="9ed3b15e-afa4-4d80-b449-387c51f53d33" providerId="ADAL" clId="{6CE88654-D3C9-417A-9A1D-62F7AE9A069A}" dt="2025-03-12T12:59:23.236" v="3513" actId="20577"/>
        <pc:sldMkLst>
          <pc:docMk/>
          <pc:sldMk cId="2139698035" sldId="268"/>
        </pc:sldMkLst>
        <pc:spChg chg="add del mod">
          <ac:chgData name="Simone Bodholdt" userId="9ed3b15e-afa4-4d80-b449-387c51f53d33" providerId="ADAL" clId="{6CE88654-D3C9-417A-9A1D-62F7AE9A069A}" dt="2025-03-10T15:20:14.784" v="1668" actId="14100"/>
          <ac:spMkLst>
            <pc:docMk/>
            <pc:sldMk cId="2139698035" sldId="268"/>
            <ac:spMk id="3" creationId="{00000000-0000-0000-0000-000000000000}"/>
          </ac:spMkLst>
        </pc:spChg>
        <pc:picChg chg="add mod">
          <ac:chgData name="Simone Bodholdt" userId="9ed3b15e-afa4-4d80-b449-387c51f53d33" providerId="ADAL" clId="{6CE88654-D3C9-417A-9A1D-62F7AE9A069A}" dt="2025-03-10T15:20:02.610" v="1667" actId="1076"/>
          <ac:picMkLst>
            <pc:docMk/>
            <pc:sldMk cId="2139698035" sldId="268"/>
            <ac:picMk id="6" creationId="{9903D05B-10E2-16FA-9100-0ABB60C19383}"/>
          </ac:picMkLst>
        </pc:picChg>
      </pc:sldChg>
      <pc:sldChg chg="modAnim">
        <pc:chgData name="Simone Bodholdt" userId="9ed3b15e-afa4-4d80-b449-387c51f53d33" providerId="ADAL" clId="{6CE88654-D3C9-417A-9A1D-62F7AE9A069A}" dt="2025-03-13T11:22:52.205" v="4969"/>
        <pc:sldMkLst>
          <pc:docMk/>
          <pc:sldMk cId="2900915775" sldId="277"/>
        </pc:sldMkLst>
      </pc:sldChg>
      <pc:sldChg chg="modNotesTx">
        <pc:chgData name="Simone Bodholdt" userId="9ed3b15e-afa4-4d80-b449-387c51f53d33" providerId="ADAL" clId="{6CE88654-D3C9-417A-9A1D-62F7AE9A069A}" dt="2025-03-13T12:22:35.859" v="5915" actId="20577"/>
        <pc:sldMkLst>
          <pc:docMk/>
          <pc:sldMk cId="3657422116" sldId="597"/>
        </pc:sldMkLst>
      </pc:sldChg>
      <pc:sldChg chg="del">
        <pc:chgData name="Simone Bodholdt" userId="9ed3b15e-afa4-4d80-b449-387c51f53d33" providerId="ADAL" clId="{6CE88654-D3C9-417A-9A1D-62F7AE9A069A}" dt="2025-03-12T12:22:19.048" v="3427" actId="2696"/>
        <pc:sldMkLst>
          <pc:docMk/>
          <pc:sldMk cId="3550991976" sldId="894"/>
        </pc:sldMkLst>
      </pc:sldChg>
      <pc:sldChg chg="addSp modSp mod modAnim modNotesTx">
        <pc:chgData name="Simone Bodholdt" userId="9ed3b15e-afa4-4d80-b449-387c51f53d33" providerId="ADAL" clId="{6CE88654-D3C9-417A-9A1D-62F7AE9A069A}" dt="2025-03-12T13:44:10.980" v="4325" actId="20577"/>
        <pc:sldMkLst>
          <pc:docMk/>
          <pc:sldMk cId="699258814" sldId="911"/>
        </pc:sldMkLst>
        <pc:spChg chg="add mod">
          <ac:chgData name="Simone Bodholdt" userId="9ed3b15e-afa4-4d80-b449-387c51f53d33" providerId="ADAL" clId="{6CE88654-D3C9-417A-9A1D-62F7AE9A069A}" dt="2025-03-10T15:22:17.048" v="1686" actId="1076"/>
          <ac:spMkLst>
            <pc:docMk/>
            <pc:sldMk cId="699258814" sldId="911"/>
            <ac:spMk id="4" creationId="{4F95AC16-8260-2197-AB53-2F9CE6839481}"/>
          </ac:spMkLst>
        </pc:spChg>
        <pc:spChg chg="add mod">
          <ac:chgData name="Simone Bodholdt" userId="9ed3b15e-afa4-4d80-b449-387c51f53d33" providerId="ADAL" clId="{6CE88654-D3C9-417A-9A1D-62F7AE9A069A}" dt="2025-03-10T15:22:29.274" v="1687" actId="1076"/>
          <ac:spMkLst>
            <pc:docMk/>
            <pc:sldMk cId="699258814" sldId="911"/>
            <ac:spMk id="5" creationId="{5F6607D7-F11A-31F8-D923-FA4B0C1F8374}"/>
          </ac:spMkLst>
        </pc:spChg>
        <pc:spChg chg="add mod">
          <ac:chgData name="Simone Bodholdt" userId="9ed3b15e-afa4-4d80-b449-387c51f53d33" providerId="ADAL" clId="{6CE88654-D3C9-417A-9A1D-62F7AE9A069A}" dt="2025-03-12T11:55:50.654" v="3294" actId="1076"/>
          <ac:spMkLst>
            <pc:docMk/>
            <pc:sldMk cId="699258814" sldId="911"/>
            <ac:spMk id="10" creationId="{2E711D74-4644-4696-6794-944F00BDEE8B}"/>
          </ac:spMkLst>
        </pc:spChg>
        <pc:spChg chg="add mod">
          <ac:chgData name="Simone Bodholdt" userId="9ed3b15e-afa4-4d80-b449-387c51f53d33" providerId="ADAL" clId="{6CE88654-D3C9-417A-9A1D-62F7AE9A069A}" dt="2025-03-12T11:55:44.439" v="3293" actId="1076"/>
          <ac:spMkLst>
            <pc:docMk/>
            <pc:sldMk cId="699258814" sldId="911"/>
            <ac:spMk id="11" creationId="{C49F4423-DB93-53DF-95C1-649733897C8A}"/>
          </ac:spMkLst>
        </pc:spChg>
        <pc:spChg chg="add mod">
          <ac:chgData name="Simone Bodholdt" userId="9ed3b15e-afa4-4d80-b449-387c51f53d33" providerId="ADAL" clId="{6CE88654-D3C9-417A-9A1D-62F7AE9A069A}" dt="2025-03-12T11:55:53.421" v="3295" actId="1076"/>
          <ac:spMkLst>
            <pc:docMk/>
            <pc:sldMk cId="699258814" sldId="911"/>
            <ac:spMk id="12" creationId="{CF5231CA-2567-1B04-3C7D-D10A2283800B}"/>
          </ac:spMkLst>
        </pc:spChg>
      </pc:sldChg>
      <pc:sldChg chg="ord">
        <pc:chgData name="Simone Bodholdt" userId="9ed3b15e-afa4-4d80-b449-387c51f53d33" providerId="ADAL" clId="{6CE88654-D3C9-417A-9A1D-62F7AE9A069A}" dt="2025-03-12T13:15:46.327" v="3527"/>
        <pc:sldMkLst>
          <pc:docMk/>
          <pc:sldMk cId="1340471040" sldId="932"/>
        </pc:sldMkLst>
      </pc:sldChg>
      <pc:sldChg chg="add del">
        <pc:chgData name="Simone Bodholdt" userId="9ed3b15e-afa4-4d80-b449-387c51f53d33" providerId="ADAL" clId="{6CE88654-D3C9-417A-9A1D-62F7AE9A069A}" dt="2025-03-10T13:33:54.596" v="6" actId="2696"/>
        <pc:sldMkLst>
          <pc:docMk/>
          <pc:sldMk cId="155562523" sldId="933"/>
        </pc:sldMkLst>
      </pc:sldChg>
      <pc:sldChg chg="addSp delSp modSp add del mod ord modNotesTx">
        <pc:chgData name="Simone Bodholdt" userId="9ed3b15e-afa4-4d80-b449-387c51f53d33" providerId="ADAL" clId="{6CE88654-D3C9-417A-9A1D-62F7AE9A069A}" dt="2025-03-12T12:34:57.159" v="3473" actId="2696"/>
        <pc:sldMkLst>
          <pc:docMk/>
          <pc:sldMk cId="3262467625" sldId="933"/>
        </pc:sldMkLst>
        <pc:spChg chg="del mod">
          <ac:chgData name="Simone Bodholdt" userId="9ed3b15e-afa4-4d80-b449-387c51f53d33" providerId="ADAL" clId="{6CE88654-D3C9-417A-9A1D-62F7AE9A069A}" dt="2025-03-12T12:34:25.482" v="3469" actId="478"/>
          <ac:spMkLst>
            <pc:docMk/>
            <pc:sldMk cId="3262467625" sldId="933"/>
            <ac:spMk id="2" creationId="{8FEB278F-6698-18C9-F320-1ECA75991F6D}"/>
          </ac:spMkLst>
        </pc:spChg>
        <pc:spChg chg="mod">
          <ac:chgData name="Simone Bodholdt" userId="9ed3b15e-afa4-4d80-b449-387c51f53d33" providerId="ADAL" clId="{6CE88654-D3C9-417A-9A1D-62F7AE9A069A}" dt="2025-03-12T12:17:24.807" v="3415" actId="20577"/>
          <ac:spMkLst>
            <pc:docMk/>
            <pc:sldMk cId="3262467625" sldId="933"/>
            <ac:spMk id="3" creationId="{C7581A8A-CB43-BB77-8D86-CC952A76FD44}"/>
          </ac:spMkLst>
        </pc:spChg>
        <pc:spChg chg="add mod">
          <ac:chgData name="Simone Bodholdt" userId="9ed3b15e-afa4-4d80-b449-387c51f53d33" providerId="ADAL" clId="{6CE88654-D3C9-417A-9A1D-62F7AE9A069A}" dt="2025-03-12T12:34:25.482" v="3469" actId="478"/>
          <ac:spMkLst>
            <pc:docMk/>
            <pc:sldMk cId="3262467625" sldId="933"/>
            <ac:spMk id="7" creationId="{63F7940D-35FF-2EE5-65F4-95E2388AE7CD}"/>
          </ac:spMkLst>
        </pc:spChg>
        <pc:picChg chg="add mod">
          <ac:chgData name="Simone Bodholdt" userId="9ed3b15e-afa4-4d80-b449-387c51f53d33" providerId="ADAL" clId="{6CE88654-D3C9-417A-9A1D-62F7AE9A069A}" dt="2025-03-12T12:27:57.883" v="3468" actId="1076"/>
          <ac:picMkLst>
            <pc:docMk/>
            <pc:sldMk cId="3262467625" sldId="933"/>
            <ac:picMk id="4" creationId="{BF66F3A7-9410-A6B3-F5D3-4BC48872E681}"/>
          </ac:picMkLst>
        </pc:picChg>
      </pc:sldChg>
      <pc:sldChg chg="addSp delSp modSp add mod ord modAnim modNotesTx">
        <pc:chgData name="Simone Bodholdt" userId="9ed3b15e-afa4-4d80-b449-387c51f53d33" providerId="ADAL" clId="{6CE88654-D3C9-417A-9A1D-62F7AE9A069A}" dt="2025-03-13T11:29:12.979" v="5081"/>
        <pc:sldMkLst>
          <pc:docMk/>
          <pc:sldMk cId="728776420" sldId="934"/>
        </pc:sldMkLst>
        <pc:spChg chg="mod">
          <ac:chgData name="Simone Bodholdt" userId="9ed3b15e-afa4-4d80-b449-387c51f53d33" providerId="ADAL" clId="{6CE88654-D3C9-417A-9A1D-62F7AE9A069A}" dt="2025-03-12T12:21:50.573" v="3423"/>
          <ac:spMkLst>
            <pc:docMk/>
            <pc:sldMk cId="728776420" sldId="934"/>
            <ac:spMk id="2" creationId="{38B784BF-ECC3-0338-35F6-1C7A72929760}"/>
          </ac:spMkLst>
        </pc:spChg>
        <pc:spChg chg="add mod">
          <ac:chgData name="Simone Bodholdt" userId="9ed3b15e-afa4-4d80-b449-387c51f53d33" providerId="ADAL" clId="{6CE88654-D3C9-417A-9A1D-62F7AE9A069A}" dt="2025-03-13T11:26:44.440" v="5076" actId="20577"/>
          <ac:spMkLst>
            <pc:docMk/>
            <pc:sldMk cId="728776420" sldId="934"/>
            <ac:spMk id="3" creationId="{CADA7DC5-10B0-F966-B739-5FA64AD65C14}"/>
          </ac:spMkLst>
        </pc:spChg>
        <pc:spChg chg="del">
          <ac:chgData name="Simone Bodholdt" userId="9ed3b15e-afa4-4d80-b449-387c51f53d33" providerId="ADAL" clId="{6CE88654-D3C9-417A-9A1D-62F7AE9A069A}" dt="2025-03-12T12:21:57.287" v="3424" actId="478"/>
          <ac:spMkLst>
            <pc:docMk/>
            <pc:sldMk cId="728776420" sldId="934"/>
            <ac:spMk id="3" creationId="{E819D4B7-2FAE-B7D8-93D6-BA9F72577E8C}"/>
          </ac:spMkLst>
        </pc:spChg>
        <pc:spChg chg="add del mod">
          <ac:chgData name="Simone Bodholdt" userId="9ed3b15e-afa4-4d80-b449-387c51f53d33" providerId="ADAL" clId="{6CE88654-D3C9-417A-9A1D-62F7AE9A069A}" dt="2025-03-12T12:22:31.929" v="3428" actId="478"/>
          <ac:spMkLst>
            <pc:docMk/>
            <pc:sldMk cId="728776420" sldId="934"/>
            <ac:spMk id="5" creationId="{34EABDE1-8481-164E-8937-4D9CDAAAD54F}"/>
          </ac:spMkLst>
        </pc:spChg>
        <pc:spChg chg="add mod">
          <ac:chgData name="Simone Bodholdt" userId="9ed3b15e-afa4-4d80-b449-387c51f53d33" providerId="ADAL" clId="{6CE88654-D3C9-417A-9A1D-62F7AE9A069A}" dt="2025-03-12T12:23:51.176" v="3434" actId="1076"/>
          <ac:spMkLst>
            <pc:docMk/>
            <pc:sldMk cId="728776420" sldId="934"/>
            <ac:spMk id="9" creationId="{0483DB01-2207-AA33-69DE-FA0034D07C5C}"/>
          </ac:spMkLst>
        </pc:spChg>
        <pc:spChg chg="add mod">
          <ac:chgData name="Simone Bodholdt" userId="9ed3b15e-afa4-4d80-b449-387c51f53d33" providerId="ADAL" clId="{6CE88654-D3C9-417A-9A1D-62F7AE9A069A}" dt="2025-03-12T12:25:14.603" v="3462" actId="20577"/>
          <ac:spMkLst>
            <pc:docMk/>
            <pc:sldMk cId="728776420" sldId="934"/>
            <ac:spMk id="10" creationId="{6D4F83C1-96D7-830E-34A3-62E546DC918C}"/>
          </ac:spMkLst>
        </pc:spChg>
        <pc:spChg chg="add mod">
          <ac:chgData name="Simone Bodholdt" userId="9ed3b15e-afa4-4d80-b449-387c51f53d33" providerId="ADAL" clId="{6CE88654-D3C9-417A-9A1D-62F7AE9A069A}" dt="2025-03-13T11:29:04.436" v="5080" actId="1076"/>
          <ac:spMkLst>
            <pc:docMk/>
            <pc:sldMk cId="728776420" sldId="934"/>
            <ac:spMk id="11" creationId="{6ADCB767-8AA1-7F6B-E05E-C41ABEA510FD}"/>
          </ac:spMkLst>
        </pc:spChg>
        <pc:spChg chg="add mod">
          <ac:chgData name="Simone Bodholdt" userId="9ed3b15e-afa4-4d80-b449-387c51f53d33" providerId="ADAL" clId="{6CE88654-D3C9-417A-9A1D-62F7AE9A069A}" dt="2025-03-12T12:22:09.263" v="3425"/>
          <ac:spMkLst>
            <pc:docMk/>
            <pc:sldMk cId="728776420" sldId="934"/>
            <ac:spMk id="12" creationId="{6D330C20-3C44-C79F-013C-4235DA8309FD}"/>
          </ac:spMkLst>
        </pc:spChg>
        <pc:spChg chg="add mod">
          <ac:chgData name="Simone Bodholdt" userId="9ed3b15e-afa4-4d80-b449-387c51f53d33" providerId="ADAL" clId="{6CE88654-D3C9-417A-9A1D-62F7AE9A069A}" dt="2025-03-12T12:23:55.723" v="3435" actId="1076"/>
          <ac:spMkLst>
            <pc:docMk/>
            <pc:sldMk cId="728776420" sldId="934"/>
            <ac:spMk id="13" creationId="{A924C660-FBD7-DCF8-3B45-4FED453E81F1}"/>
          </ac:spMkLst>
        </pc:spChg>
        <pc:spChg chg="add mod">
          <ac:chgData name="Simone Bodholdt" userId="9ed3b15e-afa4-4d80-b449-387c51f53d33" providerId="ADAL" clId="{6CE88654-D3C9-417A-9A1D-62F7AE9A069A}" dt="2025-03-12T12:25:22.732" v="3465" actId="1076"/>
          <ac:spMkLst>
            <pc:docMk/>
            <pc:sldMk cId="728776420" sldId="934"/>
            <ac:spMk id="14" creationId="{CC31EC1F-F904-340F-4693-9ABC550D783E}"/>
          </ac:spMkLst>
        </pc:spChg>
        <pc:spChg chg="add mod">
          <ac:chgData name="Simone Bodholdt" userId="9ed3b15e-afa4-4d80-b449-387c51f53d33" providerId="ADAL" clId="{6CE88654-D3C9-417A-9A1D-62F7AE9A069A}" dt="2025-03-12T12:25:20.654" v="3464" actId="1076"/>
          <ac:spMkLst>
            <pc:docMk/>
            <pc:sldMk cId="728776420" sldId="934"/>
            <ac:spMk id="15" creationId="{F3FD36EC-206B-0F0B-8614-915395C9E106}"/>
          </ac:spMkLst>
        </pc:spChg>
        <pc:spChg chg="add mod">
          <ac:chgData name="Simone Bodholdt" userId="9ed3b15e-afa4-4d80-b449-387c51f53d33" providerId="ADAL" clId="{6CE88654-D3C9-417A-9A1D-62F7AE9A069A}" dt="2025-03-12T12:25:18.101" v="3463" actId="1076"/>
          <ac:spMkLst>
            <pc:docMk/>
            <pc:sldMk cId="728776420" sldId="934"/>
            <ac:spMk id="16" creationId="{E64F62BC-3682-88E8-0DD4-4B4BD56A0DA7}"/>
          </ac:spMkLst>
        </pc:spChg>
        <pc:spChg chg="add mod">
          <ac:chgData name="Simone Bodholdt" userId="9ed3b15e-afa4-4d80-b449-387c51f53d33" providerId="ADAL" clId="{6CE88654-D3C9-417A-9A1D-62F7AE9A069A}" dt="2025-03-13T11:29:04.436" v="5080" actId="1076"/>
          <ac:spMkLst>
            <pc:docMk/>
            <pc:sldMk cId="728776420" sldId="934"/>
            <ac:spMk id="17" creationId="{071AE25E-26FC-7D4B-D241-B51B8042DB1C}"/>
          </ac:spMkLst>
        </pc:spChg>
        <pc:spChg chg="mod">
          <ac:chgData name="Simone Bodholdt" userId="9ed3b15e-afa4-4d80-b449-387c51f53d33" providerId="ADAL" clId="{6CE88654-D3C9-417A-9A1D-62F7AE9A069A}" dt="2025-03-13T11:29:04.436" v="5080" actId="1076"/>
          <ac:spMkLst>
            <pc:docMk/>
            <pc:sldMk cId="728776420" sldId="934"/>
            <ac:spMk id="19" creationId="{6EE0B1DE-2A7E-A43F-F99A-0A5872D10CEF}"/>
          </ac:spMkLst>
        </pc:spChg>
        <pc:spChg chg="add mod">
          <ac:chgData name="Simone Bodholdt" userId="9ed3b15e-afa4-4d80-b449-387c51f53d33" providerId="ADAL" clId="{6CE88654-D3C9-417A-9A1D-62F7AE9A069A}" dt="2025-03-12T12:22:09.263" v="3425"/>
          <ac:spMkLst>
            <pc:docMk/>
            <pc:sldMk cId="728776420" sldId="934"/>
            <ac:spMk id="20" creationId="{3EC0219D-4FFB-D6D4-DEBB-4DFB6E2A89CC}"/>
          </ac:spMkLst>
        </pc:spChg>
        <pc:picChg chg="del">
          <ac:chgData name="Simone Bodholdt" userId="9ed3b15e-afa4-4d80-b449-387c51f53d33" providerId="ADAL" clId="{6CE88654-D3C9-417A-9A1D-62F7AE9A069A}" dt="2025-03-12T12:21:57.287" v="3424" actId="478"/>
          <ac:picMkLst>
            <pc:docMk/>
            <pc:sldMk cId="728776420" sldId="934"/>
            <ac:picMk id="6" creationId="{78B615A1-FEC0-D049-673F-B6CF7256ACE5}"/>
          </ac:picMkLst>
        </pc:picChg>
      </pc:sldChg>
      <pc:sldChg chg="add">
        <pc:chgData name="Simone Bodholdt" userId="9ed3b15e-afa4-4d80-b449-387c51f53d33" providerId="ADAL" clId="{6CE88654-D3C9-417A-9A1D-62F7AE9A069A}" dt="2025-03-12T12:27:45.514" v="3466" actId="2890"/>
        <pc:sldMkLst>
          <pc:docMk/>
          <pc:sldMk cId="1412552474" sldId="935"/>
        </pc:sldMkLst>
      </pc:sldChg>
      <pc:sldMasterChg chg="delSldLayout">
        <pc:chgData name="Simone Bodholdt" userId="9ed3b15e-afa4-4d80-b449-387c51f53d33" providerId="ADAL" clId="{6CE88654-D3C9-417A-9A1D-62F7AE9A069A}" dt="2025-03-12T12:22:19.048" v="3427" actId="2696"/>
        <pc:sldMasterMkLst>
          <pc:docMk/>
          <pc:sldMasterMk cId="2070762215" sldId="2147483667"/>
        </pc:sldMasterMkLst>
        <pc:sldLayoutChg chg="del">
          <pc:chgData name="Simone Bodholdt" userId="9ed3b15e-afa4-4d80-b449-387c51f53d33" providerId="ADAL" clId="{6CE88654-D3C9-417A-9A1D-62F7AE9A069A}" dt="2025-03-12T12:22:19.048" v="3427" actId="2696"/>
          <pc:sldLayoutMkLst>
            <pc:docMk/>
            <pc:sldMasterMk cId="2070762215" sldId="2147483667"/>
            <pc:sldLayoutMk cId="616116946" sldId="2147483668"/>
          </pc:sldLayoutMkLst>
        </pc:sldLayoutChg>
      </pc:sldMasterChg>
    </pc:docChg>
  </pc:docChgLst>
  <pc:docChgLst>
    <pc:chgData name="Julie Amanda Jakobsen" userId="9f085193-f489-4ed5-9005-b8d34bb4617f" providerId="ADAL" clId="{AD3B764D-989D-48D1-B9F6-5841ECC1659F}"/>
    <pc:docChg chg="modSld">
      <pc:chgData name="Julie Amanda Jakobsen" userId="9f085193-f489-4ed5-9005-b8d34bb4617f" providerId="ADAL" clId="{AD3B764D-989D-48D1-B9F6-5841ECC1659F}" dt="2025-03-12T14:43:57.446" v="25"/>
      <pc:docMkLst>
        <pc:docMk/>
      </pc:docMkLst>
      <pc:sldChg chg="modAnim">
        <pc:chgData name="Julie Amanda Jakobsen" userId="9f085193-f489-4ed5-9005-b8d34bb4617f" providerId="ADAL" clId="{AD3B764D-989D-48D1-B9F6-5841ECC1659F}" dt="2025-03-12T14:42:58.811" v="0"/>
        <pc:sldMkLst>
          <pc:docMk/>
          <pc:sldMk cId="518668474" sldId="263"/>
        </pc:sldMkLst>
      </pc:sldChg>
      <pc:sldChg chg="modAnim">
        <pc:chgData name="Julie Amanda Jakobsen" userId="9f085193-f489-4ed5-9005-b8d34bb4617f" providerId="ADAL" clId="{AD3B764D-989D-48D1-B9F6-5841ECC1659F}" dt="2025-03-12T14:43:35.770" v="13"/>
        <pc:sldMkLst>
          <pc:docMk/>
          <pc:sldMk cId="3657422116" sldId="597"/>
        </pc:sldMkLst>
      </pc:sldChg>
      <pc:sldChg chg="modAnim">
        <pc:chgData name="Julie Amanda Jakobsen" userId="9f085193-f489-4ed5-9005-b8d34bb4617f" providerId="ADAL" clId="{AD3B764D-989D-48D1-B9F6-5841ECC1659F}" dt="2025-03-12T14:43:09.810" v="6"/>
        <pc:sldMkLst>
          <pc:docMk/>
          <pc:sldMk cId="699258814" sldId="911"/>
        </pc:sldMkLst>
      </pc:sldChg>
      <pc:sldChg chg="modAnim">
        <pc:chgData name="Julie Amanda Jakobsen" userId="9f085193-f489-4ed5-9005-b8d34bb4617f" providerId="ADAL" clId="{AD3B764D-989D-48D1-B9F6-5841ECC1659F}" dt="2025-03-12T14:43:57.446" v="25"/>
        <pc:sldMkLst>
          <pc:docMk/>
          <pc:sldMk cId="728776420" sldId="934"/>
        </pc:sldMkLst>
      </pc:sldChg>
    </pc:docChg>
  </pc:docChgLst>
  <pc:docChgLst>
    <pc:chgData name="Simone Bodholdt" userId="9ed3b15e-afa4-4d80-b449-387c51f53d33" providerId="ADAL" clId="{433CD0CE-AA89-4818-82AB-293C13C52032}"/>
    <pc:docChg chg="custSel delSld modSld sldOrd">
      <pc:chgData name="Simone Bodholdt" userId="9ed3b15e-afa4-4d80-b449-387c51f53d33" providerId="ADAL" clId="{433CD0CE-AA89-4818-82AB-293C13C52032}" dt="2025-03-12T20:12:30.003" v="2451" actId="20577"/>
      <pc:docMkLst>
        <pc:docMk/>
      </pc:docMkLst>
      <pc:sldChg chg="modNotesTx">
        <pc:chgData name="Simone Bodholdt" userId="9ed3b15e-afa4-4d80-b449-387c51f53d33" providerId="ADAL" clId="{433CD0CE-AA89-4818-82AB-293C13C52032}" dt="2025-03-12T20:12:30.003" v="2451" actId="20577"/>
        <pc:sldMkLst>
          <pc:docMk/>
          <pc:sldMk cId="410397286" sldId="256"/>
        </pc:sldMkLst>
      </pc:sldChg>
      <pc:sldChg chg="modSp del mod">
        <pc:chgData name="Simone Bodholdt" userId="9ed3b15e-afa4-4d80-b449-387c51f53d33" providerId="ADAL" clId="{433CD0CE-AA89-4818-82AB-293C13C52032}" dt="2025-03-12T19:18:41.100" v="1768" actId="2696"/>
        <pc:sldMkLst>
          <pc:docMk/>
          <pc:sldMk cId="2130846960" sldId="257"/>
        </pc:sldMkLst>
        <pc:spChg chg="mod">
          <ac:chgData name="Simone Bodholdt" userId="9ed3b15e-afa4-4d80-b449-387c51f53d33" providerId="ADAL" clId="{433CD0CE-AA89-4818-82AB-293C13C52032}" dt="2025-03-12T18:41:35.559" v="822" actId="20577"/>
          <ac:spMkLst>
            <pc:docMk/>
            <pc:sldMk cId="2130846960" sldId="257"/>
            <ac:spMk id="3" creationId="{00000000-0000-0000-0000-000000000000}"/>
          </ac:spMkLst>
        </pc:spChg>
      </pc:sldChg>
      <pc:sldChg chg="del">
        <pc:chgData name="Simone Bodholdt" userId="9ed3b15e-afa4-4d80-b449-387c51f53d33" providerId="ADAL" clId="{433CD0CE-AA89-4818-82AB-293C13C52032}" dt="2025-03-12T19:17:20.765" v="1761" actId="2696"/>
        <pc:sldMkLst>
          <pc:docMk/>
          <pc:sldMk cId="1232056193" sldId="258"/>
        </pc:sldMkLst>
      </pc:sldChg>
      <pc:sldChg chg="del">
        <pc:chgData name="Simone Bodholdt" userId="9ed3b15e-afa4-4d80-b449-387c51f53d33" providerId="ADAL" clId="{433CD0CE-AA89-4818-82AB-293C13C52032}" dt="2025-03-12T18:57:45.909" v="1214" actId="2696"/>
        <pc:sldMkLst>
          <pc:docMk/>
          <pc:sldMk cId="843081128" sldId="260"/>
        </pc:sldMkLst>
      </pc:sldChg>
      <pc:sldChg chg="del">
        <pc:chgData name="Simone Bodholdt" userId="9ed3b15e-afa4-4d80-b449-387c51f53d33" providerId="ADAL" clId="{433CD0CE-AA89-4818-82AB-293C13C52032}" dt="2025-03-12T19:17:20.765" v="1761" actId="2696"/>
        <pc:sldMkLst>
          <pc:docMk/>
          <pc:sldMk cId="306730302" sldId="261"/>
        </pc:sldMkLst>
      </pc:sldChg>
      <pc:sldChg chg="del">
        <pc:chgData name="Simone Bodholdt" userId="9ed3b15e-afa4-4d80-b449-387c51f53d33" providerId="ADAL" clId="{433CD0CE-AA89-4818-82AB-293C13C52032}" dt="2025-03-12T19:17:20.765" v="1761" actId="2696"/>
        <pc:sldMkLst>
          <pc:docMk/>
          <pc:sldMk cId="1665653179" sldId="262"/>
        </pc:sldMkLst>
      </pc:sldChg>
      <pc:sldChg chg="modNotesTx">
        <pc:chgData name="Simone Bodholdt" userId="9ed3b15e-afa4-4d80-b449-387c51f53d33" providerId="ADAL" clId="{433CD0CE-AA89-4818-82AB-293C13C52032}" dt="2025-03-12T18:43:54.951" v="941" actId="20577"/>
        <pc:sldMkLst>
          <pc:docMk/>
          <pc:sldMk cId="518668474" sldId="263"/>
        </pc:sldMkLst>
      </pc:sldChg>
      <pc:sldChg chg="del">
        <pc:chgData name="Simone Bodholdt" userId="9ed3b15e-afa4-4d80-b449-387c51f53d33" providerId="ADAL" clId="{433CD0CE-AA89-4818-82AB-293C13C52032}" dt="2025-03-12T19:17:20.765" v="1761" actId="2696"/>
        <pc:sldMkLst>
          <pc:docMk/>
          <pc:sldMk cId="2257714276" sldId="265"/>
        </pc:sldMkLst>
      </pc:sldChg>
      <pc:sldChg chg="modNotesTx">
        <pc:chgData name="Simone Bodholdt" userId="9ed3b15e-afa4-4d80-b449-387c51f53d33" providerId="ADAL" clId="{433CD0CE-AA89-4818-82AB-293C13C52032}" dt="2025-03-12T18:22:06.395" v="349" actId="20577"/>
        <pc:sldMkLst>
          <pc:docMk/>
          <pc:sldMk cId="3912061978" sldId="266"/>
        </pc:sldMkLst>
      </pc:sldChg>
      <pc:sldChg chg="delSp mod">
        <pc:chgData name="Simone Bodholdt" userId="9ed3b15e-afa4-4d80-b449-387c51f53d33" providerId="ADAL" clId="{433CD0CE-AA89-4818-82AB-293C13C52032}" dt="2025-03-12T19:41:43.372" v="1980" actId="478"/>
        <pc:sldMkLst>
          <pc:docMk/>
          <pc:sldMk cId="2139698035" sldId="268"/>
        </pc:sldMkLst>
        <pc:spChg chg="del">
          <ac:chgData name="Simone Bodholdt" userId="9ed3b15e-afa4-4d80-b449-387c51f53d33" providerId="ADAL" clId="{433CD0CE-AA89-4818-82AB-293C13C52032}" dt="2025-03-12T19:41:43.372" v="1980" actId="478"/>
          <ac:spMkLst>
            <pc:docMk/>
            <pc:sldMk cId="2139698035" sldId="268"/>
            <ac:spMk id="2" creationId="{00000000-0000-0000-0000-000000000000}"/>
          </ac:spMkLst>
        </pc:spChg>
      </pc:sldChg>
      <pc:sldChg chg="addSp delSp modSp mod ord modAnim modNotesTx">
        <pc:chgData name="Simone Bodholdt" userId="9ed3b15e-afa4-4d80-b449-387c51f53d33" providerId="ADAL" clId="{433CD0CE-AA89-4818-82AB-293C13C52032}" dt="2025-03-12T20:03:19.217" v="2280"/>
        <pc:sldMkLst>
          <pc:docMk/>
          <pc:sldMk cId="2900915775" sldId="277"/>
        </pc:sldMkLst>
        <pc:spChg chg="add mod">
          <ac:chgData name="Simone Bodholdt" userId="9ed3b15e-afa4-4d80-b449-387c51f53d33" providerId="ADAL" clId="{433CD0CE-AA89-4818-82AB-293C13C52032}" dt="2025-03-12T19:10:24.403" v="1266" actId="20577"/>
          <ac:spMkLst>
            <pc:docMk/>
            <pc:sldMk cId="2900915775" sldId="277"/>
            <ac:spMk id="3" creationId="{30E85B63-D8A2-2CC2-5BC1-84735294A213}"/>
          </ac:spMkLst>
        </pc:spChg>
        <pc:spChg chg="mod">
          <ac:chgData name="Simone Bodholdt" userId="9ed3b15e-afa4-4d80-b449-387c51f53d33" providerId="ADAL" clId="{433CD0CE-AA89-4818-82AB-293C13C52032}" dt="2025-03-12T19:34:26.835" v="1909" actId="114"/>
          <ac:spMkLst>
            <pc:docMk/>
            <pc:sldMk cId="2900915775" sldId="277"/>
            <ac:spMk id="7" creationId="{4A96ED66-CAE6-05BC-3C29-54FF9B481F91}"/>
          </ac:spMkLst>
        </pc:spChg>
        <pc:spChg chg="del mod">
          <ac:chgData name="Simone Bodholdt" userId="9ed3b15e-afa4-4d80-b449-387c51f53d33" providerId="ADAL" clId="{433CD0CE-AA89-4818-82AB-293C13C52032}" dt="2025-03-12T19:02:25.402" v="1217" actId="478"/>
          <ac:spMkLst>
            <pc:docMk/>
            <pc:sldMk cId="2900915775" sldId="277"/>
            <ac:spMk id="8" creationId="{91566F34-9534-B726-576F-43494BEEFD1D}"/>
          </ac:spMkLst>
        </pc:spChg>
        <pc:spChg chg="del mod">
          <ac:chgData name="Simone Bodholdt" userId="9ed3b15e-afa4-4d80-b449-387c51f53d33" providerId="ADAL" clId="{433CD0CE-AA89-4818-82AB-293C13C52032}" dt="2025-03-12T19:08:21.801" v="1250" actId="478"/>
          <ac:spMkLst>
            <pc:docMk/>
            <pc:sldMk cId="2900915775" sldId="277"/>
            <ac:spMk id="10" creationId="{1E574808-94E8-EABF-A325-7B685175F2E2}"/>
          </ac:spMkLst>
        </pc:spChg>
        <pc:spChg chg="mod ord">
          <ac:chgData name="Simone Bodholdt" userId="9ed3b15e-afa4-4d80-b449-387c51f53d33" providerId="ADAL" clId="{433CD0CE-AA89-4818-82AB-293C13C52032}" dt="2025-03-12T19:34:14.827" v="1908" actId="114"/>
          <ac:spMkLst>
            <pc:docMk/>
            <pc:sldMk cId="2900915775" sldId="277"/>
            <ac:spMk id="13" creationId="{0252FB63-7887-DCAB-FC9F-B1B46157019B}"/>
          </ac:spMkLst>
        </pc:spChg>
        <pc:picChg chg="add mod">
          <ac:chgData name="Simone Bodholdt" userId="9ed3b15e-afa4-4d80-b449-387c51f53d33" providerId="ADAL" clId="{433CD0CE-AA89-4818-82AB-293C13C52032}" dt="2025-03-12T19:10:16.517" v="1264" actId="14100"/>
          <ac:picMkLst>
            <pc:docMk/>
            <pc:sldMk cId="2900915775" sldId="277"/>
            <ac:picMk id="2" creationId="{8F106DA1-713C-A7E5-8900-0F059293D5EA}"/>
          </ac:picMkLst>
        </pc:picChg>
        <pc:picChg chg="del">
          <ac:chgData name="Simone Bodholdt" userId="9ed3b15e-afa4-4d80-b449-387c51f53d33" providerId="ADAL" clId="{433CD0CE-AA89-4818-82AB-293C13C52032}" dt="2025-03-12T19:02:18.319" v="1215" actId="478"/>
          <ac:picMkLst>
            <pc:docMk/>
            <pc:sldMk cId="2900915775" sldId="277"/>
            <ac:picMk id="4" creationId="{90CCAD73-30E3-F0B5-3FC2-F51B33EE4158}"/>
          </ac:picMkLst>
        </pc:picChg>
        <pc:picChg chg="mod">
          <ac:chgData name="Simone Bodholdt" userId="9ed3b15e-afa4-4d80-b449-387c51f53d33" providerId="ADAL" clId="{433CD0CE-AA89-4818-82AB-293C13C52032}" dt="2025-03-12T19:09:59.467" v="1260" actId="1076"/>
          <ac:picMkLst>
            <pc:docMk/>
            <pc:sldMk cId="2900915775" sldId="277"/>
            <ac:picMk id="5" creationId="{BA88557E-D2A7-AFA0-4366-24561DBFFB30}"/>
          </ac:picMkLst>
        </pc:picChg>
        <pc:picChg chg="del mod">
          <ac:chgData name="Simone Bodholdt" userId="9ed3b15e-afa4-4d80-b449-387c51f53d33" providerId="ADAL" clId="{433CD0CE-AA89-4818-82AB-293C13C52032}" dt="2025-03-12T19:08:21.801" v="1250" actId="478"/>
          <ac:picMkLst>
            <pc:docMk/>
            <pc:sldMk cId="2900915775" sldId="277"/>
            <ac:picMk id="9" creationId="{9264235D-051A-9DE1-666E-7F0E8880ACC5}"/>
          </ac:picMkLst>
        </pc:picChg>
        <pc:picChg chg="mod ord">
          <ac:chgData name="Simone Bodholdt" userId="9ed3b15e-afa4-4d80-b449-387c51f53d33" providerId="ADAL" clId="{433CD0CE-AA89-4818-82AB-293C13C52032}" dt="2025-03-12T19:10:03.768" v="1261" actId="1076"/>
          <ac:picMkLst>
            <pc:docMk/>
            <pc:sldMk cId="2900915775" sldId="277"/>
            <ac:picMk id="11" creationId="{F1F9B96C-B49B-CDC5-47FC-DD8C25E1CF4A}"/>
          </ac:picMkLst>
        </pc:picChg>
      </pc:sldChg>
      <pc:sldChg chg="modSp mod ord modNotesTx">
        <pc:chgData name="Simone Bodholdt" userId="9ed3b15e-afa4-4d80-b449-387c51f53d33" providerId="ADAL" clId="{433CD0CE-AA89-4818-82AB-293C13C52032}" dt="2025-03-12T19:39:34.429" v="1930"/>
        <pc:sldMkLst>
          <pc:docMk/>
          <pc:sldMk cId="3657422116" sldId="597"/>
        </pc:sldMkLst>
        <pc:spChg chg="mod">
          <ac:chgData name="Simone Bodholdt" userId="9ed3b15e-afa4-4d80-b449-387c51f53d33" providerId="ADAL" clId="{433CD0CE-AA89-4818-82AB-293C13C52032}" dt="2025-03-12T19:39:06.753" v="1929"/>
          <ac:spMkLst>
            <pc:docMk/>
            <pc:sldMk cId="3657422116" sldId="597"/>
            <ac:spMk id="7" creationId="{68CF5381-6CB8-726D-3640-72FA0ACA03B3}"/>
          </ac:spMkLst>
        </pc:spChg>
        <pc:spChg chg="mod">
          <ac:chgData name="Simone Bodholdt" userId="9ed3b15e-afa4-4d80-b449-387c51f53d33" providerId="ADAL" clId="{433CD0CE-AA89-4818-82AB-293C13C52032}" dt="2025-03-12T19:35:45.987" v="1912" actId="2710"/>
          <ac:spMkLst>
            <pc:docMk/>
            <pc:sldMk cId="3657422116" sldId="597"/>
            <ac:spMk id="8" creationId="{C892CA18-94DC-9185-AA43-CEF0DB534C35}"/>
          </ac:spMkLst>
        </pc:spChg>
        <pc:spChg chg="mod">
          <ac:chgData name="Simone Bodholdt" userId="9ed3b15e-afa4-4d80-b449-387c51f53d33" providerId="ADAL" clId="{433CD0CE-AA89-4818-82AB-293C13C52032}" dt="2025-03-12T19:39:34.429" v="1930"/>
          <ac:spMkLst>
            <pc:docMk/>
            <pc:sldMk cId="3657422116" sldId="597"/>
            <ac:spMk id="9" creationId="{BB733A20-5F8C-12A2-91BD-925B440F0D8B}"/>
          </ac:spMkLst>
        </pc:spChg>
        <pc:spChg chg="mod">
          <ac:chgData name="Simone Bodholdt" userId="9ed3b15e-afa4-4d80-b449-387c51f53d33" providerId="ADAL" clId="{433CD0CE-AA89-4818-82AB-293C13C52032}" dt="2025-03-12T19:36:49.357" v="1927"/>
          <ac:spMkLst>
            <pc:docMk/>
            <pc:sldMk cId="3657422116" sldId="597"/>
            <ac:spMk id="11" creationId="{68CF5381-6CB8-726D-3640-72FA0ACA03B3}"/>
          </ac:spMkLst>
        </pc:spChg>
        <pc:spChg chg="mod">
          <ac:chgData name="Simone Bodholdt" userId="9ed3b15e-afa4-4d80-b449-387c51f53d33" providerId="ADAL" clId="{433CD0CE-AA89-4818-82AB-293C13C52032}" dt="2025-03-12T19:35:10.247" v="1910"/>
          <ac:spMkLst>
            <pc:docMk/>
            <pc:sldMk cId="3657422116" sldId="597"/>
            <ac:spMk id="12" creationId="{C892CA18-94DC-9185-AA43-CEF0DB534C35}"/>
          </ac:spMkLst>
        </pc:spChg>
        <pc:spChg chg="mod">
          <ac:chgData name="Simone Bodholdt" userId="9ed3b15e-afa4-4d80-b449-387c51f53d33" providerId="ADAL" clId="{433CD0CE-AA89-4818-82AB-293C13C52032}" dt="2025-03-12T19:38:40.192" v="1928"/>
          <ac:spMkLst>
            <pc:docMk/>
            <pc:sldMk cId="3657422116" sldId="597"/>
            <ac:spMk id="14" creationId="{68CF5381-6CB8-726D-3640-72FA0ACA03B3}"/>
          </ac:spMkLst>
        </pc:spChg>
        <pc:spChg chg="mod">
          <ac:chgData name="Simone Bodholdt" userId="9ed3b15e-afa4-4d80-b449-387c51f53d33" providerId="ADAL" clId="{433CD0CE-AA89-4818-82AB-293C13C52032}" dt="2025-03-12T19:33:20.756" v="1907" actId="20577"/>
          <ac:spMkLst>
            <pc:docMk/>
            <pc:sldMk cId="3657422116" sldId="597"/>
            <ac:spMk id="16" creationId="{E999207D-EFB4-02AA-AE5B-F06828EBE787}"/>
          </ac:spMkLst>
        </pc:spChg>
      </pc:sldChg>
      <pc:sldChg chg="modSp mod modNotesTx">
        <pc:chgData name="Simone Bodholdt" userId="9ed3b15e-afa4-4d80-b449-387c51f53d33" providerId="ADAL" clId="{433CD0CE-AA89-4818-82AB-293C13C52032}" dt="2025-03-12T19:54:28.989" v="1989" actId="20577"/>
        <pc:sldMkLst>
          <pc:docMk/>
          <pc:sldMk cId="699258814" sldId="911"/>
        </pc:sldMkLst>
        <pc:spChg chg="mod">
          <ac:chgData name="Simone Bodholdt" userId="9ed3b15e-afa4-4d80-b449-387c51f53d33" providerId="ADAL" clId="{433CD0CE-AA89-4818-82AB-293C13C52032}" dt="2025-03-12T18:30:41.445" v="469" actId="1076"/>
          <ac:spMkLst>
            <pc:docMk/>
            <pc:sldMk cId="699258814" sldId="911"/>
            <ac:spMk id="10" creationId="{2E711D74-4644-4696-6794-944F00BDEE8B}"/>
          </ac:spMkLst>
        </pc:spChg>
        <pc:spChg chg="mod">
          <ac:chgData name="Simone Bodholdt" userId="9ed3b15e-afa4-4d80-b449-387c51f53d33" providerId="ADAL" clId="{433CD0CE-AA89-4818-82AB-293C13C52032}" dt="2025-03-12T18:30:37.920" v="468" actId="1076"/>
          <ac:spMkLst>
            <pc:docMk/>
            <pc:sldMk cId="699258814" sldId="911"/>
            <ac:spMk id="11" creationId="{C49F4423-DB93-53DF-95C1-649733897C8A}"/>
          </ac:spMkLst>
        </pc:spChg>
      </pc:sldChg>
      <pc:sldChg chg="del">
        <pc:chgData name="Simone Bodholdt" userId="9ed3b15e-afa4-4d80-b449-387c51f53d33" providerId="ADAL" clId="{433CD0CE-AA89-4818-82AB-293C13C52032}" dt="2025-03-12T18:41:15.023" v="777" actId="2696"/>
        <pc:sldMkLst>
          <pc:docMk/>
          <pc:sldMk cId="1340471040" sldId="932"/>
        </pc:sldMkLst>
      </pc:sldChg>
      <pc:sldChg chg="modSp mod modNotesTx">
        <pc:chgData name="Simone Bodholdt" userId="9ed3b15e-afa4-4d80-b449-387c51f53d33" providerId="ADAL" clId="{433CD0CE-AA89-4818-82AB-293C13C52032}" dt="2025-03-12T20:02:53.472" v="2278" actId="20577"/>
        <pc:sldMkLst>
          <pc:docMk/>
          <pc:sldMk cId="728776420" sldId="934"/>
        </pc:sldMkLst>
        <pc:spChg chg="mod">
          <ac:chgData name="Simone Bodholdt" userId="9ed3b15e-afa4-4d80-b449-387c51f53d33" providerId="ADAL" clId="{433CD0CE-AA89-4818-82AB-293C13C52032}" dt="2025-03-12T18:52:49.029" v="992" actId="2710"/>
          <ac:spMkLst>
            <pc:docMk/>
            <pc:sldMk cId="728776420" sldId="934"/>
            <ac:spMk id="9" creationId="{0483DB01-2207-AA33-69DE-FA0034D07C5C}"/>
          </ac:spMkLst>
        </pc:spChg>
        <pc:spChg chg="mod">
          <ac:chgData name="Simone Bodholdt" userId="9ed3b15e-afa4-4d80-b449-387c51f53d33" providerId="ADAL" clId="{433CD0CE-AA89-4818-82AB-293C13C52032}" dt="2025-03-12T18:54:27.797" v="1003" actId="255"/>
          <ac:spMkLst>
            <pc:docMk/>
            <pc:sldMk cId="728776420" sldId="934"/>
            <ac:spMk id="10" creationId="{6D4F83C1-96D7-830E-34A3-62E546DC918C}"/>
          </ac:spMkLst>
        </pc:spChg>
        <pc:spChg chg="mod">
          <ac:chgData name="Simone Bodholdt" userId="9ed3b15e-afa4-4d80-b449-387c51f53d33" providerId="ADAL" clId="{433CD0CE-AA89-4818-82AB-293C13C52032}" dt="2025-03-12T18:52:49.029" v="992" actId="2710"/>
          <ac:spMkLst>
            <pc:docMk/>
            <pc:sldMk cId="728776420" sldId="934"/>
            <ac:spMk id="11" creationId="{6ADCB767-8AA1-7F6B-E05E-C41ABEA510FD}"/>
          </ac:spMkLst>
        </pc:spChg>
        <pc:spChg chg="mod">
          <ac:chgData name="Simone Bodholdt" userId="9ed3b15e-afa4-4d80-b449-387c51f53d33" providerId="ADAL" clId="{433CD0CE-AA89-4818-82AB-293C13C52032}" dt="2025-03-12T18:52:49.029" v="992" actId="2710"/>
          <ac:spMkLst>
            <pc:docMk/>
            <pc:sldMk cId="728776420" sldId="934"/>
            <ac:spMk id="12" creationId="{6D330C20-3C44-C79F-013C-4235DA8309FD}"/>
          </ac:spMkLst>
        </pc:spChg>
        <pc:spChg chg="mod">
          <ac:chgData name="Simone Bodholdt" userId="9ed3b15e-afa4-4d80-b449-387c51f53d33" providerId="ADAL" clId="{433CD0CE-AA89-4818-82AB-293C13C52032}" dt="2025-03-12T18:52:49.029" v="992" actId="2710"/>
          <ac:spMkLst>
            <pc:docMk/>
            <pc:sldMk cId="728776420" sldId="934"/>
            <ac:spMk id="13" creationId="{A924C660-FBD7-DCF8-3B45-4FED453E81F1}"/>
          </ac:spMkLst>
        </pc:spChg>
        <pc:spChg chg="mod ord">
          <ac:chgData name="Simone Bodholdt" userId="9ed3b15e-afa4-4d80-b449-387c51f53d33" providerId="ADAL" clId="{433CD0CE-AA89-4818-82AB-293C13C52032}" dt="2025-03-12T18:54:07.517" v="1001" actId="1076"/>
          <ac:spMkLst>
            <pc:docMk/>
            <pc:sldMk cId="728776420" sldId="934"/>
            <ac:spMk id="14" creationId="{CC31EC1F-F904-340F-4693-9ABC550D783E}"/>
          </ac:spMkLst>
        </pc:spChg>
        <pc:spChg chg="mod">
          <ac:chgData name="Simone Bodholdt" userId="9ed3b15e-afa4-4d80-b449-387c51f53d33" providerId="ADAL" clId="{433CD0CE-AA89-4818-82AB-293C13C52032}" dt="2025-03-12T18:54:09.664" v="1002" actId="1076"/>
          <ac:spMkLst>
            <pc:docMk/>
            <pc:sldMk cId="728776420" sldId="934"/>
            <ac:spMk id="15" creationId="{F3FD36EC-206B-0F0B-8614-915395C9E106}"/>
          </ac:spMkLst>
        </pc:spChg>
        <pc:spChg chg="mod">
          <ac:chgData name="Simone Bodholdt" userId="9ed3b15e-afa4-4d80-b449-387c51f53d33" providerId="ADAL" clId="{433CD0CE-AA89-4818-82AB-293C13C52032}" dt="2025-03-12T18:54:04.244" v="1000" actId="1076"/>
          <ac:spMkLst>
            <pc:docMk/>
            <pc:sldMk cId="728776420" sldId="934"/>
            <ac:spMk id="16" creationId="{E64F62BC-3682-88E8-0DD4-4B4BD56A0DA7}"/>
          </ac:spMkLst>
        </pc:spChg>
        <pc:spChg chg="mod">
          <ac:chgData name="Simone Bodholdt" userId="9ed3b15e-afa4-4d80-b449-387c51f53d33" providerId="ADAL" clId="{433CD0CE-AA89-4818-82AB-293C13C52032}" dt="2025-03-12T18:52:49.029" v="992" actId="2710"/>
          <ac:spMkLst>
            <pc:docMk/>
            <pc:sldMk cId="728776420" sldId="934"/>
            <ac:spMk id="17" creationId="{071AE25E-26FC-7D4B-D241-B51B8042DB1C}"/>
          </ac:spMkLst>
        </pc:spChg>
        <pc:spChg chg="mod">
          <ac:chgData name="Simone Bodholdt" userId="9ed3b15e-afa4-4d80-b449-387c51f53d33" providerId="ADAL" clId="{433CD0CE-AA89-4818-82AB-293C13C52032}" dt="2025-03-12T18:52:58.479" v="993" actId="2710"/>
          <ac:spMkLst>
            <pc:docMk/>
            <pc:sldMk cId="728776420" sldId="934"/>
            <ac:spMk id="18" creationId="{C775A862-4D6E-8CA5-DF70-3E4B5C531CD9}"/>
          </ac:spMkLst>
        </pc:spChg>
        <pc:spChg chg="mod">
          <ac:chgData name="Simone Bodholdt" userId="9ed3b15e-afa4-4d80-b449-387c51f53d33" providerId="ADAL" clId="{433CD0CE-AA89-4818-82AB-293C13C52032}" dt="2025-03-12T18:53:05.256" v="994" actId="14100"/>
          <ac:spMkLst>
            <pc:docMk/>
            <pc:sldMk cId="728776420" sldId="934"/>
            <ac:spMk id="19" creationId="{6EE0B1DE-2A7E-A43F-F99A-0A5872D10CEF}"/>
          </ac:spMkLst>
        </pc:spChg>
        <pc:spChg chg="mod">
          <ac:chgData name="Simone Bodholdt" userId="9ed3b15e-afa4-4d80-b449-387c51f53d33" providerId="ADAL" clId="{433CD0CE-AA89-4818-82AB-293C13C52032}" dt="2025-03-12T18:52:58.479" v="993" actId="2710"/>
          <ac:spMkLst>
            <pc:docMk/>
            <pc:sldMk cId="728776420" sldId="934"/>
            <ac:spMk id="20" creationId="{3EC0219D-4FFB-D6D4-DEBB-4DFB6E2A89CC}"/>
          </ac:spMkLst>
        </pc:spChg>
      </pc:sldChg>
      <pc:sldChg chg="addSp delSp modSp mod">
        <pc:chgData name="Simone Bodholdt" userId="9ed3b15e-afa4-4d80-b449-387c51f53d33" providerId="ADAL" clId="{433CD0CE-AA89-4818-82AB-293C13C52032}" dt="2025-03-12T19:31:01.018" v="1903" actId="14100"/>
        <pc:sldMkLst>
          <pc:docMk/>
          <pc:sldMk cId="1412552474" sldId="935"/>
        </pc:sldMkLst>
        <pc:spChg chg="mod">
          <ac:chgData name="Simone Bodholdt" userId="9ed3b15e-afa4-4d80-b449-387c51f53d33" providerId="ADAL" clId="{433CD0CE-AA89-4818-82AB-293C13C52032}" dt="2025-03-12T19:18:11.844" v="1764"/>
          <ac:spMkLst>
            <pc:docMk/>
            <pc:sldMk cId="1412552474" sldId="935"/>
            <ac:spMk id="2" creationId="{39479848-A503-7075-7189-DBDF7995017C}"/>
          </ac:spMkLst>
        </pc:spChg>
        <pc:spChg chg="mod">
          <ac:chgData name="Simone Bodholdt" userId="9ed3b15e-afa4-4d80-b449-387c51f53d33" providerId="ADAL" clId="{433CD0CE-AA89-4818-82AB-293C13C52032}" dt="2025-03-12T19:30:52.329" v="1902" actId="27636"/>
          <ac:spMkLst>
            <pc:docMk/>
            <pc:sldMk cId="1412552474" sldId="935"/>
            <ac:spMk id="3" creationId="{F076B270-EE3F-1984-3D89-A811E570275B}"/>
          </ac:spMkLst>
        </pc:spChg>
        <pc:picChg chg="add mod">
          <ac:chgData name="Simone Bodholdt" userId="9ed3b15e-afa4-4d80-b449-387c51f53d33" providerId="ADAL" clId="{433CD0CE-AA89-4818-82AB-293C13C52032}" dt="2025-03-12T19:31:01.018" v="1903" actId="14100"/>
          <ac:picMkLst>
            <pc:docMk/>
            <pc:sldMk cId="1412552474" sldId="935"/>
            <ac:picMk id="4" creationId="{D8C169D4-49FE-5885-B05B-2044CC6EAE34}"/>
          </ac:picMkLst>
        </pc:picChg>
        <pc:picChg chg="del">
          <ac:chgData name="Simone Bodholdt" userId="9ed3b15e-afa4-4d80-b449-387c51f53d33" providerId="ADAL" clId="{433CD0CE-AA89-4818-82AB-293C13C52032}" dt="2025-03-12T19:18:36.290" v="1767" actId="478"/>
          <ac:picMkLst>
            <pc:docMk/>
            <pc:sldMk cId="1412552474" sldId="935"/>
            <ac:picMk id="6" creationId="{E080EB73-4DE4-E0D0-631A-046E7CAFD61B}"/>
          </ac:picMkLst>
        </pc:picChg>
      </pc:sldChg>
      <pc:sldMasterChg chg="delSldLayout">
        <pc:chgData name="Simone Bodholdt" userId="9ed3b15e-afa4-4d80-b449-387c51f53d33" providerId="ADAL" clId="{433CD0CE-AA89-4818-82AB-293C13C52032}" dt="2025-03-12T18:41:15.023" v="777" actId="2696"/>
        <pc:sldMasterMkLst>
          <pc:docMk/>
          <pc:sldMasterMk cId="2070762215" sldId="2147483667"/>
        </pc:sldMasterMkLst>
        <pc:sldLayoutChg chg="del">
          <pc:chgData name="Simone Bodholdt" userId="9ed3b15e-afa4-4d80-b449-387c51f53d33" providerId="ADAL" clId="{433CD0CE-AA89-4818-82AB-293C13C52032}" dt="2025-03-12T18:41:15.023" v="777" actId="2696"/>
          <pc:sldLayoutMkLst>
            <pc:docMk/>
            <pc:sldMasterMk cId="2070762215" sldId="2147483667"/>
            <pc:sldLayoutMk cId="4242093533" sldId="214748367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60E89-A440-6D46-803C-3DFA0A1D4845}" type="datetimeFigureOut">
              <a:rPr lang="en-US" smtClean="0"/>
              <a:t>3/13/2025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A2D40-02CA-AF4E-9B18-348F1151B9BE}" type="slidenum">
              <a:rPr lang="en-US" smtClean="0"/>
              <a:t>‹nr.›</a:t>
            </a:fld>
            <a:endParaRPr lang="en-US"/>
          </a:p>
        </p:txBody>
      </p:sp>
    </p:spTree>
    <p:extLst>
      <p:ext uri="{BB962C8B-B14F-4D97-AF65-F5344CB8AC3E}">
        <p14:creationId xmlns:p14="http://schemas.microsoft.com/office/powerpoint/2010/main" val="860688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100" baseline="0">
                <a:latin typeface="Droid serif" charset="0"/>
              </a:defRPr>
            </a:lvl1pPr>
          </a:lstStyle>
          <a:p>
            <a:fld id="{02CA4E05-1672-4BB2-824F-1FDFBFB002AC}" type="datetimeFigureOut">
              <a:rPr lang="da-DK" smtClean="0"/>
              <a:pPr/>
              <a:t>13-03-2025</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100" baseline="0">
                <a:latin typeface="Droid serif" charset="0"/>
              </a:defRPr>
            </a:lvl1pPr>
          </a:lstStyle>
          <a:p>
            <a:fld id="{591BFA50-6656-46DA-8178-7BC722111D08}" type="slidenum">
              <a:rPr lang="da-DK" smtClean="0"/>
              <a:pPr/>
              <a:t>‹nr.›</a:t>
            </a:fld>
            <a:endParaRPr lang="da-DK"/>
          </a:p>
        </p:txBody>
      </p:sp>
      <p:sp>
        <p:nvSpPr>
          <p:cNvPr id="8" name="Pladsholder til sidehoved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100" baseline="0">
                <a:latin typeface="Droid serif" charset="0"/>
              </a:defRPr>
            </a:lvl1pPr>
          </a:lstStyle>
          <a:p>
            <a:endParaRPr lang="da-DK"/>
          </a:p>
        </p:txBody>
      </p:sp>
      <p:sp>
        <p:nvSpPr>
          <p:cNvPr id="9" name="Pladsholder til sidefod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100" baseline="0">
                <a:latin typeface="Droid serif" charset="0"/>
              </a:defRPr>
            </a:lvl1pPr>
          </a:lstStyle>
          <a:p>
            <a:endParaRPr lang="da-DK"/>
          </a:p>
        </p:txBody>
      </p:sp>
    </p:spTree>
    <p:extLst>
      <p:ext uri="{BB962C8B-B14F-4D97-AF65-F5344CB8AC3E}">
        <p14:creationId xmlns:p14="http://schemas.microsoft.com/office/powerpoint/2010/main" val="3939628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Droid Serif" charset="0"/>
        <a:ea typeface="+mn-ea"/>
        <a:cs typeface="+mn-cs"/>
      </a:defRPr>
    </a:lvl1pPr>
    <a:lvl2pPr marL="457200" algn="l" defTabSz="914400" rtl="0" eaLnBrk="1" latinLnBrk="0" hangingPunct="1">
      <a:defRPr sz="1200" kern="1200" baseline="0">
        <a:solidFill>
          <a:schemeClr val="tx1"/>
        </a:solidFill>
        <a:latin typeface="Droid Serif" charset="0"/>
        <a:ea typeface="+mn-ea"/>
        <a:cs typeface="+mn-cs"/>
      </a:defRPr>
    </a:lvl2pPr>
    <a:lvl3pPr marL="914400" algn="l" defTabSz="914400" rtl="0" eaLnBrk="1" latinLnBrk="0" hangingPunct="1">
      <a:defRPr sz="1200" kern="1200" baseline="0">
        <a:solidFill>
          <a:schemeClr val="tx1"/>
        </a:solidFill>
        <a:latin typeface="Droid Serif" charset="0"/>
        <a:ea typeface="+mn-ea"/>
        <a:cs typeface="+mn-cs"/>
      </a:defRPr>
    </a:lvl3pPr>
    <a:lvl4pPr marL="1371600" algn="l" defTabSz="914400" rtl="0" eaLnBrk="1" latinLnBrk="0" hangingPunct="1">
      <a:defRPr sz="1200" kern="1200" baseline="0">
        <a:solidFill>
          <a:schemeClr val="tx1"/>
        </a:solidFill>
        <a:latin typeface="Droid Serif" charset="0"/>
        <a:ea typeface="+mn-ea"/>
        <a:cs typeface="+mn-cs"/>
      </a:defRPr>
    </a:lvl4pPr>
    <a:lvl5pPr marL="1828800" algn="l" defTabSz="914400" rtl="0" eaLnBrk="1" latinLnBrk="0" hangingPunct="1">
      <a:defRPr sz="1200" kern="1200" baseline="0">
        <a:solidFill>
          <a:schemeClr val="tx1"/>
        </a:solidFill>
        <a:latin typeface="Droid Serif"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just </a:t>
            </a:r>
            <a:r>
              <a:rPr lang="da-DK" dirty="0" err="1"/>
              <a:t>started</a:t>
            </a:r>
            <a:r>
              <a:rPr lang="da-DK" dirty="0"/>
              <a:t> as CEO in Ventilen in </a:t>
            </a:r>
            <a:r>
              <a:rPr lang="da-DK" dirty="0" err="1"/>
              <a:t>january</a:t>
            </a:r>
            <a:r>
              <a:rPr lang="da-DK" dirty="0"/>
              <a:t>. </a:t>
            </a:r>
            <a:r>
              <a:rPr lang="da-DK" dirty="0" err="1"/>
              <a:t>Before</a:t>
            </a:r>
            <a:r>
              <a:rPr lang="da-DK" dirty="0"/>
              <a:t> </a:t>
            </a:r>
            <a:r>
              <a:rPr lang="da-DK" dirty="0" err="1"/>
              <a:t>that</a:t>
            </a:r>
            <a:r>
              <a:rPr lang="da-DK" dirty="0"/>
              <a:t> I </a:t>
            </a:r>
            <a:r>
              <a:rPr lang="da-DK" dirty="0" err="1"/>
              <a:t>worked</a:t>
            </a:r>
            <a:r>
              <a:rPr lang="da-DK" dirty="0"/>
              <a:t> ten </a:t>
            </a:r>
            <a:r>
              <a:rPr lang="da-DK" dirty="0" err="1"/>
              <a:t>years</a:t>
            </a:r>
            <a:r>
              <a:rPr lang="da-DK" dirty="0"/>
              <a:t> at the Queen Mary Foundation </a:t>
            </a:r>
            <a:r>
              <a:rPr lang="da-DK" dirty="0" err="1"/>
              <a:t>building</a:t>
            </a:r>
            <a:r>
              <a:rPr lang="da-DK" dirty="0"/>
              <a:t> interventions and </a:t>
            </a:r>
            <a:r>
              <a:rPr lang="da-DK" dirty="0" err="1"/>
              <a:t>projects</a:t>
            </a:r>
            <a:r>
              <a:rPr lang="da-DK" dirty="0"/>
              <a:t> </a:t>
            </a:r>
            <a:r>
              <a:rPr lang="da-DK" dirty="0" err="1"/>
              <a:t>targeted</a:t>
            </a:r>
            <a:r>
              <a:rPr lang="da-DK" dirty="0"/>
              <a:t> </a:t>
            </a:r>
            <a:r>
              <a:rPr lang="da-DK" dirty="0" err="1"/>
              <a:t>young</a:t>
            </a:r>
            <a:r>
              <a:rPr lang="da-DK" dirty="0"/>
              <a:t> </a:t>
            </a:r>
            <a:r>
              <a:rPr lang="da-DK" dirty="0" err="1"/>
              <a:t>people</a:t>
            </a:r>
            <a:r>
              <a:rPr lang="da-DK" dirty="0"/>
              <a:t> </a:t>
            </a:r>
            <a:r>
              <a:rPr lang="da-DK" dirty="0" err="1"/>
              <a:t>feeling</a:t>
            </a:r>
            <a:r>
              <a:rPr lang="da-DK" dirty="0"/>
              <a:t> </a:t>
            </a:r>
            <a:r>
              <a:rPr lang="da-DK" dirty="0" err="1"/>
              <a:t>lonely</a:t>
            </a:r>
            <a:r>
              <a:rPr lang="da-DK"/>
              <a:t>.</a:t>
            </a:r>
            <a:endParaRPr lang="da-DK" dirty="0"/>
          </a:p>
          <a:p>
            <a:r>
              <a:rPr lang="da-DK" dirty="0"/>
              <a:t>I </a:t>
            </a:r>
            <a:r>
              <a:rPr lang="da-DK" dirty="0" err="1"/>
              <a:t>would</a:t>
            </a:r>
            <a:r>
              <a:rPr lang="da-DK" dirty="0"/>
              <a:t> like to </a:t>
            </a:r>
            <a:r>
              <a:rPr lang="da-DK" dirty="0" err="1"/>
              <a:t>disclaime</a:t>
            </a:r>
            <a:r>
              <a:rPr lang="da-DK" dirty="0"/>
              <a:t> </a:t>
            </a:r>
            <a:r>
              <a:rPr lang="da-DK" dirty="0" err="1"/>
              <a:t>that</a:t>
            </a:r>
            <a:r>
              <a:rPr lang="da-DK" dirty="0"/>
              <a:t> </a:t>
            </a:r>
            <a:r>
              <a:rPr lang="da-DK" dirty="0" err="1"/>
              <a:t>I’m</a:t>
            </a:r>
            <a:r>
              <a:rPr lang="da-DK" dirty="0"/>
              <a:t> not a </a:t>
            </a:r>
            <a:r>
              <a:rPr lang="da-DK" dirty="0" err="1"/>
              <a:t>reseacher</a:t>
            </a:r>
            <a:r>
              <a:rPr lang="da-DK" dirty="0"/>
              <a:t> but as Julie </a:t>
            </a:r>
            <a:r>
              <a:rPr lang="da-DK" dirty="0" err="1"/>
              <a:t>said</a:t>
            </a:r>
            <a:r>
              <a:rPr lang="da-DK" dirty="0"/>
              <a:t> </a:t>
            </a:r>
            <a:r>
              <a:rPr lang="da-DK" dirty="0" err="1"/>
              <a:t>we</a:t>
            </a:r>
            <a:r>
              <a:rPr lang="da-DK" dirty="0"/>
              <a:t> have in Ventilen 25 </a:t>
            </a:r>
            <a:r>
              <a:rPr lang="da-DK" dirty="0" err="1"/>
              <a:t>years</a:t>
            </a:r>
            <a:r>
              <a:rPr lang="da-DK" dirty="0"/>
              <a:t> of </a:t>
            </a:r>
            <a:r>
              <a:rPr lang="da-DK" dirty="0" err="1"/>
              <a:t>experience</a:t>
            </a:r>
            <a:r>
              <a:rPr lang="da-DK" dirty="0"/>
              <a:t> </a:t>
            </a:r>
            <a:r>
              <a:rPr lang="da-DK" dirty="0" err="1"/>
              <a:t>working</a:t>
            </a:r>
            <a:r>
              <a:rPr lang="da-DK" dirty="0"/>
              <a:t> with </a:t>
            </a:r>
            <a:r>
              <a:rPr lang="da-DK" dirty="0" err="1"/>
              <a:t>young</a:t>
            </a:r>
            <a:r>
              <a:rPr lang="da-DK" dirty="0"/>
              <a:t> </a:t>
            </a:r>
            <a:r>
              <a:rPr lang="da-DK" dirty="0" err="1"/>
              <a:t>people</a:t>
            </a:r>
            <a:r>
              <a:rPr lang="da-DK" dirty="0"/>
              <a:t> </a:t>
            </a:r>
            <a:r>
              <a:rPr lang="da-DK" dirty="0" err="1"/>
              <a:t>feeling</a:t>
            </a:r>
            <a:r>
              <a:rPr lang="da-DK" dirty="0"/>
              <a:t> </a:t>
            </a:r>
            <a:r>
              <a:rPr lang="da-DK" dirty="0" err="1"/>
              <a:t>severe</a:t>
            </a:r>
            <a:r>
              <a:rPr lang="da-DK" dirty="0"/>
              <a:t> </a:t>
            </a:r>
            <a:r>
              <a:rPr lang="da-DK" dirty="0" err="1"/>
              <a:t>loneliness</a:t>
            </a:r>
            <a:r>
              <a:rPr lang="da-DK" dirty="0"/>
              <a:t>. So </a:t>
            </a:r>
            <a:r>
              <a:rPr lang="da-DK" dirty="0" err="1"/>
              <a:t>my</a:t>
            </a:r>
            <a:r>
              <a:rPr lang="da-DK" dirty="0"/>
              <a:t> </a:t>
            </a:r>
            <a:r>
              <a:rPr lang="da-DK" dirty="0" err="1"/>
              <a:t>contribution</a:t>
            </a:r>
            <a:r>
              <a:rPr lang="da-DK" dirty="0"/>
              <a:t> is from a </a:t>
            </a:r>
            <a:r>
              <a:rPr lang="da-DK" b="0" i="0" dirty="0" err="1">
                <a:solidFill>
                  <a:srgbClr val="222222"/>
                </a:solidFill>
                <a:effectLst/>
                <a:latin typeface="Arial" panose="020B0604020202020204" pitchFamily="34" charset="0"/>
              </a:rPr>
              <a:t>practitioner's</a:t>
            </a:r>
            <a:r>
              <a:rPr lang="da-DK" b="0" i="0" dirty="0">
                <a:solidFill>
                  <a:srgbClr val="222222"/>
                </a:solidFill>
                <a:effectLst/>
                <a:latin typeface="Arial" panose="020B0604020202020204" pitchFamily="34" charset="0"/>
              </a:rPr>
              <a:t> </a:t>
            </a:r>
            <a:r>
              <a:rPr lang="da-DK" b="0" i="0" dirty="0" err="1">
                <a:solidFill>
                  <a:srgbClr val="222222"/>
                </a:solidFill>
                <a:effectLst/>
                <a:latin typeface="Arial" panose="020B0604020202020204" pitchFamily="34" charset="0"/>
              </a:rPr>
              <a:t>perspective</a:t>
            </a:r>
            <a:r>
              <a:rPr lang="da-DK" dirty="0"/>
              <a:t>.</a:t>
            </a:r>
          </a:p>
          <a:p>
            <a:endParaRPr lang="da-DK" dirty="0"/>
          </a:p>
          <a:p>
            <a:r>
              <a:rPr lang="da-DK" dirty="0" err="1"/>
              <a:t>We’re</a:t>
            </a:r>
            <a:r>
              <a:rPr lang="da-DK" dirty="0"/>
              <a:t> </a:t>
            </a:r>
            <a:r>
              <a:rPr lang="da-DK" dirty="0" err="1"/>
              <a:t>are</a:t>
            </a:r>
            <a:r>
              <a:rPr lang="da-DK" dirty="0"/>
              <a:t> a </a:t>
            </a:r>
            <a:r>
              <a:rPr lang="da-DK" dirty="0" err="1"/>
              <a:t>grassroot</a:t>
            </a:r>
            <a:r>
              <a:rPr lang="da-DK" dirty="0"/>
              <a:t> </a:t>
            </a:r>
            <a:r>
              <a:rPr lang="da-DK" dirty="0" err="1"/>
              <a:t>movement</a:t>
            </a:r>
            <a:r>
              <a:rPr lang="da-DK" dirty="0"/>
              <a:t> and it is </a:t>
            </a:r>
            <a:r>
              <a:rPr lang="da-DK" dirty="0" err="1"/>
              <a:t>our</a:t>
            </a:r>
            <a:r>
              <a:rPr lang="da-DK" dirty="0"/>
              <a:t> </a:t>
            </a:r>
            <a:r>
              <a:rPr lang="da-DK" dirty="0" err="1"/>
              <a:t>young</a:t>
            </a:r>
            <a:r>
              <a:rPr lang="da-DK" dirty="0"/>
              <a:t> </a:t>
            </a:r>
            <a:r>
              <a:rPr lang="da-DK" dirty="0" err="1"/>
              <a:t>volunteers</a:t>
            </a:r>
            <a:r>
              <a:rPr lang="da-DK" dirty="0"/>
              <a:t> </a:t>
            </a:r>
            <a:r>
              <a:rPr lang="da-DK" dirty="0" err="1"/>
              <a:t>who</a:t>
            </a:r>
            <a:r>
              <a:rPr lang="da-DK" dirty="0"/>
              <a:t> </a:t>
            </a:r>
            <a:r>
              <a:rPr lang="da-DK" dirty="0" err="1"/>
              <a:t>also</a:t>
            </a:r>
            <a:r>
              <a:rPr lang="da-DK" dirty="0"/>
              <a:t> </a:t>
            </a:r>
            <a:r>
              <a:rPr lang="da-DK" dirty="0" err="1"/>
              <a:t>defines</a:t>
            </a:r>
            <a:r>
              <a:rPr lang="da-DK" dirty="0"/>
              <a:t> </a:t>
            </a:r>
            <a:r>
              <a:rPr lang="da-DK" dirty="0" err="1"/>
              <a:t>our</a:t>
            </a:r>
            <a:r>
              <a:rPr lang="da-DK" dirty="0"/>
              <a:t> </a:t>
            </a:r>
            <a:r>
              <a:rPr lang="da-DK" dirty="0" err="1"/>
              <a:t>strategies</a:t>
            </a:r>
            <a:r>
              <a:rPr lang="da-DK" dirty="0"/>
              <a:t> and the </a:t>
            </a:r>
            <a:r>
              <a:rPr lang="da-DK" dirty="0" err="1"/>
              <a:t>aims</a:t>
            </a:r>
            <a:r>
              <a:rPr lang="da-DK" dirty="0"/>
              <a:t> for </a:t>
            </a:r>
            <a:r>
              <a:rPr lang="da-DK" dirty="0" err="1"/>
              <a:t>our</a:t>
            </a:r>
            <a:r>
              <a:rPr lang="da-DK" dirty="0"/>
              <a:t> </a:t>
            </a:r>
            <a:r>
              <a:rPr lang="da-DK" dirty="0" err="1"/>
              <a:t>work</a:t>
            </a:r>
            <a:r>
              <a:rPr lang="da-DK" dirty="0"/>
              <a:t>.</a:t>
            </a:r>
          </a:p>
          <a:p>
            <a:r>
              <a:rPr lang="da-DK" dirty="0"/>
              <a:t>So Ventilen is </a:t>
            </a:r>
            <a:r>
              <a:rPr lang="da-DK" dirty="0" err="1"/>
              <a:t>full</a:t>
            </a:r>
            <a:r>
              <a:rPr lang="da-DK" dirty="0"/>
              <a:t> of </a:t>
            </a:r>
            <a:r>
              <a:rPr lang="da-DK" dirty="0" err="1"/>
              <a:t>brilliant</a:t>
            </a:r>
            <a:r>
              <a:rPr lang="da-DK" dirty="0"/>
              <a:t> </a:t>
            </a:r>
            <a:r>
              <a:rPr lang="da-DK" dirty="0" err="1"/>
              <a:t>young</a:t>
            </a:r>
            <a:r>
              <a:rPr lang="da-DK" dirty="0"/>
              <a:t> </a:t>
            </a:r>
            <a:r>
              <a:rPr lang="da-DK" dirty="0" err="1"/>
              <a:t>people</a:t>
            </a:r>
            <a:r>
              <a:rPr lang="da-DK" dirty="0"/>
              <a:t> </a:t>
            </a:r>
            <a:r>
              <a:rPr lang="da-DK" dirty="0" err="1"/>
              <a:t>both</a:t>
            </a:r>
            <a:r>
              <a:rPr lang="da-DK" dirty="0"/>
              <a:t> </a:t>
            </a:r>
            <a:r>
              <a:rPr lang="da-DK" dirty="0" err="1"/>
              <a:t>volunteers</a:t>
            </a:r>
            <a:r>
              <a:rPr lang="da-DK" dirty="0"/>
              <a:t> and </a:t>
            </a:r>
            <a:r>
              <a:rPr lang="da-DK" dirty="0" err="1"/>
              <a:t>lonely</a:t>
            </a:r>
            <a:r>
              <a:rPr lang="da-DK" dirty="0"/>
              <a:t> </a:t>
            </a:r>
            <a:r>
              <a:rPr lang="da-DK" dirty="0" err="1"/>
              <a:t>young</a:t>
            </a:r>
            <a:r>
              <a:rPr lang="da-DK" dirty="0"/>
              <a:t> </a:t>
            </a:r>
            <a:r>
              <a:rPr lang="da-DK" dirty="0" err="1"/>
              <a:t>people</a:t>
            </a:r>
            <a:r>
              <a:rPr lang="da-DK" dirty="0"/>
              <a:t>. </a:t>
            </a:r>
          </a:p>
        </p:txBody>
      </p:sp>
      <p:sp>
        <p:nvSpPr>
          <p:cNvPr id="4" name="Pladsholder til slidenummer 3"/>
          <p:cNvSpPr>
            <a:spLocks noGrp="1"/>
          </p:cNvSpPr>
          <p:nvPr>
            <p:ph type="sldNum" sz="quarter" idx="5"/>
          </p:nvPr>
        </p:nvSpPr>
        <p:spPr/>
        <p:txBody>
          <a:bodyPr/>
          <a:lstStyle/>
          <a:p>
            <a:fld id="{591BFA50-6656-46DA-8178-7BC722111D08}" type="slidenum">
              <a:rPr lang="da-DK" smtClean="0"/>
              <a:pPr/>
              <a:t>1</a:t>
            </a:fld>
            <a:endParaRPr lang="da-DK"/>
          </a:p>
        </p:txBody>
      </p:sp>
    </p:spTree>
    <p:extLst>
      <p:ext uri="{BB962C8B-B14F-4D97-AF65-F5344CB8AC3E}">
        <p14:creationId xmlns:p14="http://schemas.microsoft.com/office/powerpoint/2010/main" val="2592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Julie asked you earlier to think back on a situation or period when you remember feeling lonely. Julie shared her own story about moving to a new city at the age of 13.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want you to talk in pairs. Try to find someone you don't already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endParaRPr lang="da-DK" dirty="0"/>
          </a:p>
          <a:p>
            <a:pPr>
              <a:buNone/>
            </a:pPr>
            <a:r>
              <a:rPr lang="en-US" dirty="0"/>
              <a:t>Who here doesn’t remember feeling lonely at some point in their youth? Raise your hand, please.</a:t>
            </a:r>
          </a:p>
          <a:p>
            <a:pPr>
              <a:buNone/>
            </a:pPr>
            <a:r>
              <a:rPr lang="en-US" dirty="0"/>
              <a:t>Okay, most of you easily recalled a time or situation. So, we’ve established that loneliness is a normal, human experience we all know. Just like </a:t>
            </a:r>
            <a:r>
              <a:rPr lang="en-US" dirty="0" err="1"/>
              <a:t>Jilie</a:t>
            </a:r>
            <a:r>
              <a:rPr lang="en-US" dirty="0"/>
              <a:t> and Pamela said before.</a:t>
            </a:r>
          </a:p>
          <a:p>
            <a:endParaRPr lang="en-US" dirty="0"/>
          </a:p>
          <a:p>
            <a:r>
              <a:rPr lang="en-US" dirty="0"/>
              <a:t>But did you find it easy to talk about? And would it be more difficult to talk about current feelings?</a:t>
            </a:r>
          </a:p>
          <a:p>
            <a:endParaRPr lang="en-US" dirty="0"/>
          </a:p>
          <a:p>
            <a:r>
              <a:rPr lang="en-US" dirty="0"/>
              <a:t>Loneliness is a massive taboo, especially among young people.</a:t>
            </a:r>
          </a:p>
        </p:txBody>
      </p:sp>
      <p:sp>
        <p:nvSpPr>
          <p:cNvPr id="4" name="Pladsholder til slidenummer 3"/>
          <p:cNvSpPr>
            <a:spLocks noGrp="1"/>
          </p:cNvSpPr>
          <p:nvPr>
            <p:ph type="sldNum" sz="quarter" idx="5"/>
          </p:nvPr>
        </p:nvSpPr>
        <p:spPr/>
        <p:txBody>
          <a:bodyPr/>
          <a:lstStyle/>
          <a:p>
            <a:fld id="{591BFA50-6656-46DA-8178-7BC722111D08}" type="slidenum">
              <a:rPr lang="da-DK" smtClean="0"/>
              <a:pPr/>
              <a:t>2</a:t>
            </a:fld>
            <a:endParaRPr lang="da-DK"/>
          </a:p>
        </p:txBody>
      </p:sp>
    </p:spTree>
    <p:extLst>
      <p:ext uri="{BB962C8B-B14F-4D97-AF65-F5344CB8AC3E}">
        <p14:creationId xmlns:p14="http://schemas.microsoft.com/office/powerpoint/2010/main" val="178450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I'll let the young people speak for themselves</a:t>
            </a:r>
          </a:p>
          <a:p>
            <a:endParaRPr lang="da-DK" dirty="0"/>
          </a:p>
          <a:p>
            <a:r>
              <a:rPr lang="da-DK" dirty="0"/>
              <a:t>Julie </a:t>
            </a:r>
            <a:r>
              <a:rPr lang="da-DK" dirty="0" err="1"/>
              <a:t>said</a:t>
            </a:r>
            <a:r>
              <a:rPr lang="da-DK" dirty="0"/>
              <a:t> it </a:t>
            </a:r>
            <a:r>
              <a:rPr lang="da-DK" dirty="0" err="1"/>
              <a:t>before</a:t>
            </a:r>
            <a:r>
              <a:rPr lang="da-DK" dirty="0"/>
              <a:t>: </a:t>
            </a:r>
            <a:r>
              <a:rPr lang="da-DK" dirty="0" err="1"/>
              <a:t>Loneliness</a:t>
            </a:r>
            <a:r>
              <a:rPr lang="da-DK" dirty="0"/>
              <a:t> </a:t>
            </a:r>
            <a:r>
              <a:rPr lang="da-DK" dirty="0" err="1"/>
              <a:t>challenge</a:t>
            </a:r>
            <a:r>
              <a:rPr lang="da-DK" dirty="0"/>
              <a:t> the ideal of </a:t>
            </a:r>
            <a:r>
              <a:rPr lang="da-DK" dirty="0" err="1"/>
              <a:t>youth</a:t>
            </a:r>
            <a:r>
              <a:rPr lang="da-DK" dirty="0"/>
              <a:t> – The ideal is to have a </a:t>
            </a:r>
            <a:r>
              <a:rPr lang="da-DK" dirty="0" err="1"/>
              <a:t>bunch</a:t>
            </a:r>
            <a:r>
              <a:rPr lang="da-DK" dirty="0"/>
              <a:t> of </a:t>
            </a:r>
            <a:r>
              <a:rPr lang="da-DK" dirty="0" err="1"/>
              <a:t>close</a:t>
            </a:r>
            <a:r>
              <a:rPr lang="da-DK" dirty="0"/>
              <a:t> </a:t>
            </a:r>
            <a:r>
              <a:rPr lang="da-DK" dirty="0" err="1"/>
              <a:t>friends</a:t>
            </a:r>
            <a:r>
              <a:rPr lang="da-DK" dirty="0"/>
              <a:t>, </a:t>
            </a:r>
            <a:r>
              <a:rPr lang="da-DK" dirty="0" err="1"/>
              <a:t>be</a:t>
            </a:r>
            <a:r>
              <a:rPr lang="da-DK" dirty="0"/>
              <a:t> social all the time, have </a:t>
            </a:r>
            <a:r>
              <a:rPr lang="da-DK" dirty="0" err="1"/>
              <a:t>fun</a:t>
            </a:r>
            <a:r>
              <a:rPr lang="da-DK" dirty="0"/>
              <a:t>… And </a:t>
            </a:r>
            <a:r>
              <a:rPr lang="da-DK" dirty="0" err="1"/>
              <a:t>if</a:t>
            </a:r>
            <a:r>
              <a:rPr lang="da-DK" dirty="0"/>
              <a:t> </a:t>
            </a:r>
            <a:r>
              <a:rPr lang="da-DK" dirty="0" err="1"/>
              <a:t>you</a:t>
            </a:r>
            <a:r>
              <a:rPr lang="da-DK" dirty="0"/>
              <a:t> dont have </a:t>
            </a:r>
            <a:r>
              <a:rPr lang="da-DK" dirty="0" err="1"/>
              <a:t>friends</a:t>
            </a:r>
            <a:r>
              <a:rPr lang="da-DK" dirty="0"/>
              <a:t> – real </a:t>
            </a:r>
            <a:r>
              <a:rPr lang="da-DK" dirty="0" err="1"/>
              <a:t>meaningful</a:t>
            </a:r>
            <a:r>
              <a:rPr lang="da-DK" dirty="0"/>
              <a:t> </a:t>
            </a:r>
            <a:r>
              <a:rPr lang="da-DK" dirty="0" err="1"/>
              <a:t>frienships</a:t>
            </a:r>
            <a:r>
              <a:rPr lang="da-DK" dirty="0"/>
              <a:t> – </a:t>
            </a:r>
            <a:r>
              <a:rPr lang="da-DK" dirty="0" err="1"/>
              <a:t>then</a:t>
            </a:r>
            <a:r>
              <a:rPr lang="da-DK" dirty="0"/>
              <a:t> </a:t>
            </a:r>
            <a:r>
              <a:rPr lang="da-DK" dirty="0" err="1"/>
              <a:t>you</a:t>
            </a:r>
            <a:r>
              <a:rPr lang="da-DK" dirty="0"/>
              <a:t> </a:t>
            </a:r>
            <a:r>
              <a:rPr lang="da-DK" dirty="0" err="1"/>
              <a:t>are</a:t>
            </a:r>
            <a:r>
              <a:rPr lang="da-DK" dirty="0"/>
              <a:t> not </a:t>
            </a:r>
            <a:r>
              <a:rPr lang="da-DK" dirty="0" err="1"/>
              <a:t>succeeding</a:t>
            </a:r>
            <a:r>
              <a:rPr lang="da-DK" dirty="0"/>
              <a:t> in </a:t>
            </a:r>
            <a:r>
              <a:rPr lang="da-DK" dirty="0" err="1"/>
              <a:t>one</a:t>
            </a:r>
            <a:r>
              <a:rPr lang="da-DK" dirty="0"/>
              <a:t> of the basic elements of a normal </a:t>
            </a:r>
            <a:r>
              <a:rPr lang="da-DK" dirty="0" err="1"/>
              <a:t>young</a:t>
            </a:r>
            <a:r>
              <a:rPr lang="da-DK" dirty="0"/>
              <a:t> persons </a:t>
            </a:r>
            <a:r>
              <a:rPr lang="da-DK" dirty="0" err="1"/>
              <a:t>life</a:t>
            </a:r>
            <a:r>
              <a:rPr lang="da-DK" dirty="0"/>
              <a:t>.</a:t>
            </a:r>
          </a:p>
          <a:p>
            <a:endParaRPr lang="da-DK" dirty="0"/>
          </a:p>
          <a:p>
            <a:r>
              <a:rPr lang="da-DK" dirty="0" err="1"/>
              <a:t>Then</a:t>
            </a:r>
            <a:r>
              <a:rPr lang="da-DK" dirty="0"/>
              <a:t> </a:t>
            </a:r>
            <a:r>
              <a:rPr lang="da-DK" dirty="0" err="1"/>
              <a:t>you</a:t>
            </a:r>
            <a:r>
              <a:rPr lang="da-DK" dirty="0"/>
              <a:t> </a:t>
            </a:r>
            <a:r>
              <a:rPr lang="da-DK" dirty="0" err="1"/>
              <a:t>are</a:t>
            </a:r>
            <a:r>
              <a:rPr lang="da-DK" dirty="0"/>
              <a:t> </a:t>
            </a:r>
            <a:r>
              <a:rPr lang="da-DK" dirty="0" err="1"/>
              <a:t>failing</a:t>
            </a:r>
            <a:r>
              <a:rPr lang="da-DK" dirty="0"/>
              <a:t> at </a:t>
            </a:r>
            <a:r>
              <a:rPr lang="da-DK" dirty="0" err="1"/>
              <a:t>being</a:t>
            </a:r>
            <a:r>
              <a:rPr lang="da-DK" dirty="0"/>
              <a:t> </a:t>
            </a:r>
            <a:r>
              <a:rPr lang="da-DK" dirty="0" err="1"/>
              <a:t>young</a:t>
            </a:r>
            <a:r>
              <a:rPr lang="da-DK" dirty="0"/>
              <a:t>. And </a:t>
            </a:r>
            <a:r>
              <a:rPr lang="da-DK" dirty="0" err="1"/>
              <a:t>then</a:t>
            </a:r>
            <a:r>
              <a:rPr lang="da-DK" dirty="0"/>
              <a:t> </a:t>
            </a:r>
            <a:r>
              <a:rPr lang="da-DK" dirty="0" err="1"/>
              <a:t>you</a:t>
            </a:r>
            <a:r>
              <a:rPr lang="da-DK" dirty="0"/>
              <a:t> </a:t>
            </a:r>
            <a:r>
              <a:rPr lang="da-DK" dirty="0" err="1"/>
              <a:t>hide</a:t>
            </a:r>
            <a:r>
              <a:rPr lang="da-DK" dirty="0"/>
              <a:t> it. </a:t>
            </a:r>
            <a:r>
              <a:rPr lang="da-DK" dirty="0" err="1"/>
              <a:t>You</a:t>
            </a:r>
            <a:r>
              <a:rPr lang="da-DK" dirty="0"/>
              <a:t> </a:t>
            </a:r>
            <a:r>
              <a:rPr lang="da-DK" dirty="0" err="1"/>
              <a:t>are</a:t>
            </a:r>
            <a:r>
              <a:rPr lang="da-DK" dirty="0"/>
              <a:t> </a:t>
            </a:r>
            <a:r>
              <a:rPr lang="da-DK" dirty="0" err="1"/>
              <a:t>embarresed</a:t>
            </a:r>
            <a:r>
              <a:rPr lang="da-DK" dirty="0"/>
              <a:t> and </a:t>
            </a:r>
            <a:r>
              <a:rPr lang="da-DK" dirty="0" err="1"/>
              <a:t>ashamed</a:t>
            </a:r>
            <a:r>
              <a:rPr lang="da-DK" dirty="0"/>
              <a:t>.</a:t>
            </a:r>
          </a:p>
          <a:p>
            <a:endParaRPr lang="da-DK" dirty="0"/>
          </a:p>
          <a:p>
            <a:r>
              <a:rPr lang="da-DK" dirty="0" err="1"/>
              <a:t>We</a:t>
            </a:r>
            <a:r>
              <a:rPr lang="da-DK" dirty="0"/>
              <a:t> </a:t>
            </a:r>
            <a:r>
              <a:rPr lang="da-DK" dirty="0" err="1"/>
              <a:t>can</a:t>
            </a:r>
            <a:r>
              <a:rPr lang="da-DK" dirty="0"/>
              <a:t> look at </a:t>
            </a:r>
            <a:r>
              <a:rPr lang="da-DK" dirty="0" err="1"/>
              <a:t>each</a:t>
            </a:r>
            <a:r>
              <a:rPr lang="da-DK" dirty="0"/>
              <a:t> </a:t>
            </a:r>
            <a:r>
              <a:rPr lang="da-DK" dirty="0" err="1"/>
              <a:t>other</a:t>
            </a:r>
            <a:r>
              <a:rPr lang="da-DK" dirty="0"/>
              <a:t> and </a:t>
            </a:r>
            <a:r>
              <a:rPr lang="da-DK" dirty="0" err="1"/>
              <a:t>say</a:t>
            </a:r>
            <a:r>
              <a:rPr lang="da-DK" dirty="0"/>
              <a:t> </a:t>
            </a:r>
            <a:r>
              <a:rPr lang="da-DK" dirty="0" err="1"/>
              <a:t>That’s</a:t>
            </a:r>
            <a:r>
              <a:rPr lang="da-DK" dirty="0"/>
              <a:t> terrible and not reality. But to the </a:t>
            </a:r>
            <a:r>
              <a:rPr lang="da-DK" dirty="0" err="1"/>
              <a:t>young</a:t>
            </a:r>
            <a:r>
              <a:rPr lang="da-DK" dirty="0"/>
              <a:t> </a:t>
            </a:r>
            <a:r>
              <a:rPr lang="da-DK" dirty="0" err="1"/>
              <a:t>people</a:t>
            </a:r>
            <a:r>
              <a:rPr lang="da-DK" dirty="0"/>
              <a:t> et </a:t>
            </a:r>
            <a:r>
              <a:rPr lang="da-DK" dirty="0" err="1"/>
              <a:t>feels</a:t>
            </a:r>
            <a:r>
              <a:rPr lang="da-DK" dirty="0"/>
              <a:t> </a:t>
            </a:r>
            <a:r>
              <a:rPr lang="da-DK" dirty="0" err="1"/>
              <a:t>very</a:t>
            </a:r>
            <a:r>
              <a:rPr lang="da-DK" dirty="0"/>
              <a:t> real.</a:t>
            </a:r>
          </a:p>
        </p:txBody>
      </p:sp>
      <p:sp>
        <p:nvSpPr>
          <p:cNvPr id="4" name="Pladsholder til slidenummer 3"/>
          <p:cNvSpPr>
            <a:spLocks noGrp="1"/>
          </p:cNvSpPr>
          <p:nvPr>
            <p:ph type="sldNum" sz="quarter" idx="5"/>
          </p:nvPr>
        </p:nvSpPr>
        <p:spPr/>
        <p:txBody>
          <a:bodyPr/>
          <a:lstStyle/>
          <a:p>
            <a:fld id="{591BFA50-6656-46DA-8178-7BC722111D08}" type="slidenum">
              <a:rPr lang="da-DK" smtClean="0"/>
              <a:pPr/>
              <a:t>3</a:t>
            </a:fld>
            <a:endParaRPr lang="da-DK"/>
          </a:p>
        </p:txBody>
      </p:sp>
    </p:spTree>
    <p:extLst>
      <p:ext uri="{BB962C8B-B14F-4D97-AF65-F5344CB8AC3E}">
        <p14:creationId xmlns:p14="http://schemas.microsoft.com/office/powerpoint/2010/main" val="141435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None/>
            </a:pPr>
            <a:r>
              <a:rPr lang="en-US" dirty="0"/>
              <a:t>And we want young people to reach out. Often, the feeling of loneliness is invisible, so the adults around them may not realize they are struggling.</a:t>
            </a:r>
          </a:p>
          <a:p>
            <a:pPr>
              <a:buNone/>
            </a:pPr>
            <a:endParaRPr lang="en-US" dirty="0"/>
          </a:p>
          <a:p>
            <a:pPr>
              <a:buNone/>
            </a:pPr>
            <a:r>
              <a:rPr lang="en-US" dirty="0"/>
              <a:t>I think it’s important to talk about shame because it’s one of the biggest barriers to seeking help. It’s crucial for the adults around the young person to understand what’s at stake.</a:t>
            </a:r>
          </a:p>
          <a:p>
            <a:pPr>
              <a:buNone/>
            </a:pPr>
            <a:endParaRPr lang="en-US" dirty="0"/>
          </a:p>
          <a:p>
            <a:r>
              <a:rPr lang="en-US" dirty="0"/>
              <a:t>At </a:t>
            </a:r>
            <a:r>
              <a:rPr lang="en-US" dirty="0" err="1"/>
              <a:t>Ventilen</a:t>
            </a:r>
            <a:r>
              <a:rPr lang="en-US" dirty="0"/>
              <a:t>, we often see young people take a long time before they show up and participate in activities at our clubs </a:t>
            </a:r>
          </a:p>
          <a:p>
            <a:endParaRPr lang="en-US" dirty="0"/>
          </a:p>
          <a:p>
            <a:r>
              <a:rPr lang="en-US" dirty="0"/>
              <a:t>For some, it takes years.</a:t>
            </a:r>
          </a:p>
          <a:p>
            <a:endParaRPr lang="en-US" dirty="0"/>
          </a:p>
          <a:p>
            <a:r>
              <a:rPr lang="en-US" dirty="0"/>
              <a:t>Pamela mentioned earlier that the feeling of loneliness should be seen as a positive one because it can lead to change. And it can, if we respond when it occurs.</a:t>
            </a:r>
          </a:p>
        </p:txBody>
      </p:sp>
      <p:sp>
        <p:nvSpPr>
          <p:cNvPr id="4" name="Pladsholder til slidenummer 3"/>
          <p:cNvSpPr>
            <a:spLocks noGrp="1"/>
          </p:cNvSpPr>
          <p:nvPr>
            <p:ph type="sldNum" sz="quarter" idx="5"/>
          </p:nvPr>
        </p:nvSpPr>
        <p:spPr/>
        <p:txBody>
          <a:bodyPr/>
          <a:lstStyle/>
          <a:p>
            <a:fld id="{591BFA50-6656-46DA-8178-7BC722111D08}" type="slidenum">
              <a:rPr lang="da-DK" smtClean="0"/>
              <a:pPr/>
              <a:t>4</a:t>
            </a:fld>
            <a:endParaRPr lang="da-DK"/>
          </a:p>
        </p:txBody>
      </p:sp>
    </p:spTree>
    <p:extLst>
      <p:ext uri="{BB962C8B-B14F-4D97-AF65-F5344CB8AC3E}">
        <p14:creationId xmlns:p14="http://schemas.microsoft.com/office/powerpoint/2010/main" val="3129571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A972051F-58BB-97A5-923B-38DDAC96F56A}"/>
            </a:ext>
          </a:extLst>
        </p:cNvPr>
        <p:cNvGrpSpPr/>
        <p:nvPr/>
      </p:nvGrpSpPr>
      <p:grpSpPr>
        <a:xfrm>
          <a:off x="0" y="0"/>
          <a:ext cx="0" cy="0"/>
          <a:chOff x="0" y="0"/>
          <a:chExt cx="0" cy="0"/>
        </a:xfrm>
      </p:grpSpPr>
      <p:sp>
        <p:nvSpPr>
          <p:cNvPr id="125" name="Google Shape;125;g1463aae1057_0_0:notes">
            <a:extLst>
              <a:ext uri="{FF2B5EF4-FFF2-40B4-BE49-F238E27FC236}">
                <a16:creationId xmlns:a16="http://schemas.microsoft.com/office/drawing/2014/main" id="{27C2482C-1C2C-222C-FFEB-E31E918AB54F}"/>
              </a:ext>
            </a:extLst>
          </p:cNvPr>
          <p:cNvSpPr>
            <a:spLocks noGrp="1" noRot="1" noChangeAspect="1"/>
          </p:cNvSpPr>
          <p:nvPr>
            <p:ph type="sldImg" idx="2"/>
          </p:nvPr>
        </p:nvSpPr>
        <p:spPr>
          <a:xfrm>
            <a:off x="687388" y="785813"/>
            <a:ext cx="5235575" cy="3927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463aae1057_0_0:notes">
            <a:extLst>
              <a:ext uri="{FF2B5EF4-FFF2-40B4-BE49-F238E27FC236}">
                <a16:creationId xmlns:a16="http://schemas.microsoft.com/office/drawing/2014/main" id="{B4B13F91-114B-6C12-8F54-A80D80C8B455}"/>
              </a:ext>
            </a:extLst>
          </p:cNvPr>
          <p:cNvSpPr txBox="1">
            <a:spLocks noGrp="1"/>
          </p:cNvSpPr>
          <p:nvPr>
            <p:ph type="body" idx="1"/>
          </p:nvPr>
        </p:nvSpPr>
        <p:spPr>
          <a:xfrm>
            <a:off x="661099" y="4974825"/>
            <a:ext cx="5288743" cy="47128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a-DK" sz="1150" dirty="0">
                <a:latin typeface="Calibri"/>
                <a:ea typeface="Calibri"/>
                <a:cs typeface="Calibri"/>
                <a:sym typeface="Calibri"/>
              </a:rPr>
              <a:t>But </a:t>
            </a:r>
            <a:r>
              <a:rPr lang="da-DK" sz="1150" dirty="0" err="1">
                <a:latin typeface="Calibri"/>
                <a:ea typeface="Calibri"/>
                <a:cs typeface="Calibri"/>
                <a:sym typeface="Calibri"/>
              </a:rPr>
              <a:t>if</a:t>
            </a:r>
            <a:r>
              <a:rPr lang="da-DK" sz="1150" dirty="0">
                <a:latin typeface="Calibri"/>
                <a:ea typeface="Calibri"/>
                <a:cs typeface="Calibri"/>
                <a:sym typeface="Calibri"/>
              </a:rPr>
              <a:t> </a:t>
            </a:r>
            <a:r>
              <a:rPr lang="da-DK" sz="1150" dirty="0" err="1">
                <a:latin typeface="Calibri"/>
                <a:ea typeface="Calibri"/>
                <a:cs typeface="Calibri"/>
                <a:sym typeface="Calibri"/>
              </a:rPr>
              <a:t>we</a:t>
            </a:r>
            <a:r>
              <a:rPr lang="da-DK" sz="1150" dirty="0">
                <a:latin typeface="Calibri"/>
                <a:ea typeface="Calibri"/>
                <a:cs typeface="Calibri"/>
                <a:sym typeface="Calibri"/>
              </a:rPr>
              <a:t> </a:t>
            </a:r>
            <a:r>
              <a:rPr lang="da-DK" sz="1150" dirty="0" err="1">
                <a:latin typeface="Calibri"/>
                <a:ea typeface="Calibri"/>
                <a:cs typeface="Calibri"/>
                <a:sym typeface="Calibri"/>
              </a:rPr>
              <a:t>don’t</a:t>
            </a:r>
            <a:r>
              <a:rPr lang="da-DK" sz="1150" dirty="0">
                <a:latin typeface="Calibri"/>
                <a:ea typeface="Calibri"/>
                <a:cs typeface="Calibri"/>
                <a:sym typeface="Calibri"/>
              </a:rPr>
              <a:t> </a:t>
            </a:r>
            <a:r>
              <a:rPr lang="da-DK" sz="1150" dirty="0" err="1">
                <a:latin typeface="Calibri"/>
                <a:ea typeface="Calibri"/>
                <a:cs typeface="Calibri"/>
                <a:sym typeface="Calibri"/>
              </a:rPr>
              <a:t>respond</a:t>
            </a:r>
            <a:r>
              <a:rPr lang="da-DK" sz="1150" dirty="0">
                <a:latin typeface="Calibri"/>
                <a:ea typeface="Calibri"/>
                <a:cs typeface="Calibri"/>
                <a:sym typeface="Calibri"/>
              </a:rPr>
              <a:t> or </a:t>
            </a:r>
            <a:r>
              <a:rPr lang="da-DK" sz="1150" dirty="0" err="1">
                <a:latin typeface="Calibri"/>
                <a:ea typeface="Calibri"/>
                <a:cs typeface="Calibri"/>
                <a:sym typeface="Calibri"/>
              </a:rPr>
              <a:t>react</a:t>
            </a:r>
            <a:r>
              <a:rPr lang="da-DK" sz="1150" dirty="0">
                <a:latin typeface="Calibri"/>
                <a:ea typeface="Calibri"/>
                <a:cs typeface="Calibri"/>
                <a:sym typeface="Calibri"/>
              </a:rPr>
              <a:t>, the </a:t>
            </a:r>
            <a:r>
              <a:rPr lang="da-DK" sz="1150" dirty="0" err="1">
                <a:latin typeface="Calibri"/>
                <a:ea typeface="Calibri"/>
                <a:cs typeface="Calibri"/>
                <a:sym typeface="Calibri"/>
              </a:rPr>
              <a:t>feeling</a:t>
            </a:r>
            <a:r>
              <a:rPr lang="da-DK" sz="1150" dirty="0">
                <a:latin typeface="Calibri"/>
                <a:ea typeface="Calibri"/>
                <a:cs typeface="Calibri"/>
                <a:sym typeface="Calibri"/>
              </a:rPr>
              <a:t> </a:t>
            </a:r>
            <a:r>
              <a:rPr lang="da-DK" sz="1150" dirty="0" err="1">
                <a:latin typeface="Calibri"/>
                <a:ea typeface="Calibri"/>
                <a:cs typeface="Calibri"/>
                <a:sym typeface="Calibri"/>
              </a:rPr>
              <a:t>can</a:t>
            </a:r>
            <a:r>
              <a:rPr lang="da-DK" sz="1150" dirty="0">
                <a:latin typeface="Calibri"/>
                <a:ea typeface="Calibri"/>
                <a:cs typeface="Calibri"/>
                <a:sym typeface="Calibri"/>
              </a:rPr>
              <a:t> </a:t>
            </a:r>
            <a:r>
              <a:rPr lang="da-DK" sz="1150" dirty="0" err="1">
                <a:latin typeface="Calibri"/>
                <a:ea typeface="Calibri"/>
                <a:cs typeface="Calibri"/>
                <a:sym typeface="Calibri"/>
              </a:rPr>
              <a:t>stick</a:t>
            </a:r>
            <a:r>
              <a:rPr lang="da-DK" sz="1150" dirty="0">
                <a:latin typeface="Calibri"/>
                <a:ea typeface="Calibri"/>
                <a:cs typeface="Calibri"/>
                <a:sym typeface="Calibri"/>
              </a:rPr>
              <a:t>.</a:t>
            </a:r>
          </a:p>
          <a:p>
            <a:pPr marL="0" lvl="0" indent="0" algn="l" rtl="0">
              <a:lnSpc>
                <a:spcPct val="100000"/>
              </a:lnSpc>
              <a:spcBef>
                <a:spcPts val="0"/>
              </a:spcBef>
              <a:spcAft>
                <a:spcPts val="0"/>
              </a:spcAft>
              <a:buSzPts val="1400"/>
              <a:buNone/>
            </a:pPr>
            <a:endParaRPr lang="da-DK" sz="1150" dirty="0">
              <a:latin typeface="Calibri"/>
              <a:ea typeface="Calibri"/>
              <a:cs typeface="Calibri"/>
              <a:sym typeface="Calibri"/>
            </a:endParaRPr>
          </a:p>
          <a:p>
            <a:pPr marL="0" lvl="0" indent="0" algn="l" rtl="0">
              <a:lnSpc>
                <a:spcPct val="100000"/>
              </a:lnSpc>
              <a:spcBef>
                <a:spcPts val="0"/>
              </a:spcBef>
              <a:spcAft>
                <a:spcPts val="0"/>
              </a:spcAft>
              <a:buSzPts val="1400"/>
              <a:buNone/>
            </a:pPr>
            <a:r>
              <a:rPr lang="da-DK" sz="1150" dirty="0">
                <a:latin typeface="Calibri"/>
                <a:ea typeface="Calibri"/>
                <a:cs typeface="Calibri"/>
                <a:sym typeface="Calibri"/>
              </a:rPr>
              <a:t>As Julie </a:t>
            </a:r>
            <a:r>
              <a:rPr lang="da-DK" sz="1150" dirty="0" err="1">
                <a:latin typeface="Calibri"/>
                <a:ea typeface="Calibri"/>
                <a:cs typeface="Calibri"/>
                <a:sym typeface="Calibri"/>
              </a:rPr>
              <a:t>mentioned</a:t>
            </a:r>
            <a:r>
              <a:rPr lang="da-DK" sz="1150" dirty="0">
                <a:latin typeface="Calibri"/>
                <a:ea typeface="Calibri"/>
                <a:cs typeface="Calibri"/>
                <a:sym typeface="Calibri"/>
              </a:rPr>
              <a:t> the </a:t>
            </a:r>
            <a:r>
              <a:rPr lang="da-DK" sz="1150" dirty="0" err="1">
                <a:latin typeface="Calibri"/>
                <a:ea typeface="Calibri"/>
                <a:cs typeface="Calibri"/>
                <a:sym typeface="Calibri"/>
              </a:rPr>
              <a:t>young</a:t>
            </a:r>
            <a:r>
              <a:rPr lang="da-DK" sz="1150" dirty="0">
                <a:latin typeface="Calibri"/>
                <a:ea typeface="Calibri"/>
                <a:cs typeface="Calibri"/>
                <a:sym typeface="Calibri"/>
              </a:rPr>
              <a:t> </a:t>
            </a:r>
            <a:r>
              <a:rPr lang="da-DK" sz="1150" dirty="0" err="1">
                <a:latin typeface="Calibri"/>
                <a:ea typeface="Calibri"/>
                <a:cs typeface="Calibri"/>
                <a:sym typeface="Calibri"/>
              </a:rPr>
              <a:t>people</a:t>
            </a:r>
            <a:r>
              <a:rPr lang="da-DK" sz="1150" dirty="0">
                <a:latin typeface="Calibri"/>
                <a:ea typeface="Calibri"/>
                <a:cs typeface="Calibri"/>
                <a:sym typeface="Calibri"/>
              </a:rPr>
              <a:t> coming in Ventilen has </a:t>
            </a:r>
            <a:r>
              <a:rPr lang="da-DK" sz="1150" dirty="0" err="1">
                <a:latin typeface="Calibri"/>
                <a:ea typeface="Calibri"/>
                <a:cs typeface="Calibri"/>
                <a:sym typeface="Calibri"/>
              </a:rPr>
              <a:t>experienced</a:t>
            </a:r>
            <a:r>
              <a:rPr lang="da-DK" sz="1150" dirty="0">
                <a:latin typeface="Calibri"/>
                <a:ea typeface="Calibri"/>
                <a:cs typeface="Calibri"/>
                <a:sym typeface="Calibri"/>
              </a:rPr>
              <a:t> </a:t>
            </a:r>
            <a:r>
              <a:rPr lang="da-DK" sz="1150" dirty="0" err="1">
                <a:latin typeface="Calibri"/>
                <a:ea typeface="Calibri"/>
                <a:cs typeface="Calibri"/>
                <a:sym typeface="Calibri"/>
              </a:rPr>
              <a:t>loneliness</a:t>
            </a:r>
            <a:r>
              <a:rPr lang="da-DK" sz="1150" dirty="0">
                <a:latin typeface="Calibri"/>
                <a:ea typeface="Calibri"/>
                <a:cs typeface="Calibri"/>
                <a:sym typeface="Calibri"/>
              </a:rPr>
              <a:t> for a long time.</a:t>
            </a:r>
          </a:p>
          <a:p>
            <a:pPr marL="0" lvl="0" indent="0" algn="l" rtl="0">
              <a:lnSpc>
                <a:spcPct val="100000"/>
              </a:lnSpc>
              <a:spcBef>
                <a:spcPts val="0"/>
              </a:spcBef>
              <a:spcAft>
                <a:spcPts val="0"/>
              </a:spcAft>
              <a:buSzPts val="1400"/>
              <a:buNone/>
            </a:pPr>
            <a:r>
              <a:rPr lang="da-DK" sz="1150" dirty="0">
                <a:latin typeface="Calibri"/>
                <a:ea typeface="Calibri"/>
                <a:cs typeface="Calibri"/>
                <a:sym typeface="Calibri"/>
              </a:rPr>
              <a:t>As </a:t>
            </a:r>
            <a:r>
              <a:rPr lang="da-DK" sz="1150" dirty="0" err="1">
                <a:latin typeface="Calibri"/>
                <a:ea typeface="Calibri"/>
                <a:cs typeface="Calibri"/>
                <a:sym typeface="Calibri"/>
              </a:rPr>
              <a:t>you</a:t>
            </a:r>
            <a:r>
              <a:rPr lang="da-DK" sz="1150" dirty="0">
                <a:latin typeface="Calibri"/>
                <a:ea typeface="Calibri"/>
                <a:cs typeface="Calibri"/>
                <a:sym typeface="Calibri"/>
              </a:rPr>
              <a:t> </a:t>
            </a:r>
            <a:r>
              <a:rPr lang="da-DK" sz="1150" dirty="0" err="1">
                <a:latin typeface="Calibri"/>
                <a:ea typeface="Calibri"/>
                <a:cs typeface="Calibri"/>
                <a:sym typeface="Calibri"/>
              </a:rPr>
              <a:t>can</a:t>
            </a:r>
            <a:r>
              <a:rPr lang="da-DK" sz="1150" dirty="0">
                <a:latin typeface="Calibri"/>
                <a:ea typeface="Calibri"/>
                <a:cs typeface="Calibri"/>
                <a:sym typeface="Calibri"/>
              </a:rPr>
              <a:t> se </a:t>
            </a:r>
            <a:r>
              <a:rPr lang="da-DK" sz="1150" dirty="0" err="1">
                <a:latin typeface="Calibri"/>
                <a:ea typeface="Calibri"/>
                <a:cs typeface="Calibri"/>
                <a:sym typeface="Calibri"/>
              </a:rPr>
              <a:t>loneliness</a:t>
            </a:r>
            <a:r>
              <a:rPr lang="da-DK" sz="1150" dirty="0">
                <a:latin typeface="Calibri"/>
                <a:ea typeface="Calibri"/>
                <a:cs typeface="Calibri"/>
                <a:sym typeface="Calibri"/>
              </a:rPr>
              <a:t> </a:t>
            </a:r>
            <a:r>
              <a:rPr lang="da-DK" sz="1150" dirty="0" err="1">
                <a:latin typeface="Calibri"/>
                <a:ea typeface="Calibri"/>
                <a:cs typeface="Calibri"/>
                <a:sym typeface="Calibri"/>
              </a:rPr>
              <a:t>can</a:t>
            </a:r>
            <a:r>
              <a:rPr lang="da-DK" sz="1150" dirty="0">
                <a:latin typeface="Calibri"/>
                <a:ea typeface="Calibri"/>
                <a:cs typeface="Calibri"/>
                <a:sym typeface="Calibri"/>
              </a:rPr>
              <a:t> </a:t>
            </a:r>
            <a:r>
              <a:rPr lang="da-DK" sz="1150" dirty="0" err="1">
                <a:latin typeface="Calibri"/>
                <a:ea typeface="Calibri"/>
                <a:cs typeface="Calibri"/>
                <a:sym typeface="Calibri"/>
              </a:rPr>
              <a:t>be</a:t>
            </a:r>
            <a:r>
              <a:rPr lang="da-DK" sz="1150" dirty="0">
                <a:latin typeface="Calibri"/>
                <a:ea typeface="Calibri"/>
                <a:cs typeface="Calibri"/>
                <a:sym typeface="Calibri"/>
              </a:rPr>
              <a:t> </a:t>
            </a:r>
            <a:r>
              <a:rPr lang="da-DK" sz="1150" dirty="0" err="1">
                <a:latin typeface="Calibri"/>
                <a:ea typeface="Calibri"/>
                <a:cs typeface="Calibri"/>
                <a:sym typeface="Calibri"/>
              </a:rPr>
              <a:t>seen</a:t>
            </a:r>
            <a:r>
              <a:rPr lang="da-DK" sz="1150" dirty="0">
                <a:latin typeface="Calibri"/>
                <a:ea typeface="Calibri"/>
                <a:cs typeface="Calibri"/>
                <a:sym typeface="Calibri"/>
              </a:rPr>
              <a:t> as a </a:t>
            </a:r>
            <a:r>
              <a:rPr lang="da-DK" sz="1150" dirty="0" err="1">
                <a:latin typeface="Calibri"/>
                <a:ea typeface="Calibri"/>
                <a:cs typeface="Calibri"/>
                <a:sym typeface="Calibri"/>
              </a:rPr>
              <a:t>spectrum</a:t>
            </a:r>
            <a:r>
              <a:rPr lang="da-DK" sz="1150" dirty="0">
                <a:latin typeface="Calibri"/>
                <a:ea typeface="Calibri"/>
                <a:cs typeface="Calibri"/>
                <a:sym typeface="Calibri"/>
              </a:rPr>
              <a:t>. And </a:t>
            </a:r>
            <a:r>
              <a:rPr lang="da-DK" sz="1150" dirty="0" err="1">
                <a:latin typeface="Calibri"/>
                <a:ea typeface="Calibri"/>
                <a:cs typeface="Calibri"/>
                <a:sym typeface="Calibri"/>
              </a:rPr>
              <a:t>you</a:t>
            </a:r>
            <a:r>
              <a:rPr lang="da-DK" sz="1150" dirty="0">
                <a:latin typeface="Calibri"/>
                <a:ea typeface="Calibri"/>
                <a:cs typeface="Calibri"/>
                <a:sym typeface="Calibri"/>
              </a:rPr>
              <a:t> </a:t>
            </a:r>
            <a:r>
              <a:rPr lang="da-DK" sz="1150" dirty="0" err="1">
                <a:latin typeface="Calibri"/>
                <a:ea typeface="Calibri"/>
                <a:cs typeface="Calibri"/>
                <a:sym typeface="Calibri"/>
              </a:rPr>
              <a:t>can</a:t>
            </a:r>
            <a:r>
              <a:rPr lang="da-DK" sz="1150" dirty="0">
                <a:latin typeface="Calibri"/>
                <a:ea typeface="Calibri"/>
                <a:cs typeface="Calibri"/>
                <a:sym typeface="Calibri"/>
              </a:rPr>
              <a:t> </a:t>
            </a:r>
            <a:r>
              <a:rPr lang="da-DK" sz="1150" dirty="0" err="1">
                <a:latin typeface="Calibri"/>
                <a:ea typeface="Calibri"/>
                <a:cs typeface="Calibri"/>
                <a:sym typeface="Calibri"/>
              </a:rPr>
              <a:t>change</a:t>
            </a:r>
            <a:r>
              <a:rPr lang="da-DK" sz="1150" dirty="0">
                <a:latin typeface="Calibri"/>
                <a:ea typeface="Calibri"/>
                <a:cs typeface="Calibri"/>
                <a:sym typeface="Calibri"/>
              </a:rPr>
              <a:t> </a:t>
            </a:r>
            <a:r>
              <a:rPr lang="da-DK" sz="1150" dirty="0" err="1">
                <a:latin typeface="Calibri"/>
                <a:ea typeface="Calibri"/>
                <a:cs typeface="Calibri"/>
                <a:sym typeface="Calibri"/>
              </a:rPr>
              <a:t>direction</a:t>
            </a:r>
            <a:r>
              <a:rPr lang="da-DK" sz="1150" dirty="0">
                <a:latin typeface="Calibri"/>
                <a:ea typeface="Calibri"/>
                <a:cs typeface="Calibri"/>
                <a:sym typeface="Calibri"/>
              </a:rPr>
              <a:t> </a:t>
            </a:r>
            <a:r>
              <a:rPr lang="da-DK" sz="1150" dirty="0" err="1">
                <a:latin typeface="Calibri"/>
                <a:ea typeface="Calibri"/>
                <a:cs typeface="Calibri"/>
                <a:sym typeface="Calibri"/>
              </a:rPr>
              <a:t>many</a:t>
            </a:r>
            <a:r>
              <a:rPr lang="da-DK" sz="1150" dirty="0">
                <a:latin typeface="Calibri"/>
                <a:ea typeface="Calibri"/>
                <a:cs typeface="Calibri"/>
                <a:sym typeface="Calibri"/>
              </a:rPr>
              <a:t> times on the </a:t>
            </a:r>
            <a:r>
              <a:rPr lang="da-DK" sz="1150" dirty="0" err="1">
                <a:latin typeface="Calibri"/>
                <a:ea typeface="Calibri"/>
                <a:cs typeface="Calibri"/>
                <a:sym typeface="Calibri"/>
              </a:rPr>
              <a:t>way</a:t>
            </a:r>
            <a:r>
              <a:rPr lang="da-DK" sz="1150" dirty="0">
                <a:latin typeface="Calibri"/>
                <a:ea typeface="Calibri"/>
                <a:cs typeface="Calibri"/>
                <a:sym typeface="Calibri"/>
              </a:rPr>
              <a:t> </a:t>
            </a:r>
            <a:r>
              <a:rPr lang="da-DK" sz="1150" dirty="0" err="1">
                <a:latin typeface="Calibri"/>
                <a:ea typeface="Calibri"/>
                <a:cs typeface="Calibri"/>
                <a:sym typeface="Calibri"/>
              </a:rPr>
              <a:t>towards</a:t>
            </a:r>
            <a:r>
              <a:rPr lang="da-DK" sz="1150" dirty="0">
                <a:latin typeface="Calibri"/>
                <a:ea typeface="Calibri"/>
                <a:cs typeface="Calibri"/>
                <a:sym typeface="Calibri"/>
              </a:rPr>
              <a:t> long term </a:t>
            </a:r>
            <a:r>
              <a:rPr lang="da-DK" sz="1150" dirty="0" err="1">
                <a:latin typeface="Calibri"/>
                <a:ea typeface="Calibri"/>
                <a:cs typeface="Calibri"/>
                <a:sym typeface="Calibri"/>
              </a:rPr>
              <a:t>loneliness</a:t>
            </a:r>
            <a:r>
              <a:rPr lang="da-DK" sz="1150" dirty="0">
                <a:latin typeface="Calibri"/>
                <a:ea typeface="Calibri"/>
                <a:cs typeface="Calibri"/>
                <a:sym typeface="Calibri"/>
              </a:rPr>
              <a:t> – </a:t>
            </a:r>
            <a:r>
              <a:rPr lang="da-DK" sz="1150" dirty="0" err="1">
                <a:latin typeface="Calibri"/>
                <a:ea typeface="Calibri"/>
                <a:cs typeface="Calibri"/>
                <a:sym typeface="Calibri"/>
              </a:rPr>
              <a:t>reach</a:t>
            </a:r>
            <a:r>
              <a:rPr lang="da-DK" sz="1150" dirty="0">
                <a:latin typeface="Calibri"/>
                <a:ea typeface="Calibri"/>
                <a:cs typeface="Calibri"/>
                <a:sym typeface="Calibri"/>
              </a:rPr>
              <a:t> out and </a:t>
            </a:r>
            <a:r>
              <a:rPr lang="da-DK" sz="1150" dirty="0" err="1">
                <a:latin typeface="Calibri"/>
                <a:ea typeface="Calibri"/>
                <a:cs typeface="Calibri"/>
                <a:sym typeface="Calibri"/>
              </a:rPr>
              <a:t>seek</a:t>
            </a:r>
            <a:r>
              <a:rPr lang="da-DK" sz="1150" dirty="0">
                <a:latin typeface="Calibri"/>
                <a:ea typeface="Calibri"/>
                <a:cs typeface="Calibri"/>
                <a:sym typeface="Calibri"/>
              </a:rPr>
              <a:t> </a:t>
            </a:r>
            <a:r>
              <a:rPr lang="da-DK" sz="1150" dirty="0" err="1">
                <a:latin typeface="Calibri"/>
                <a:ea typeface="Calibri"/>
                <a:cs typeface="Calibri"/>
                <a:sym typeface="Calibri"/>
              </a:rPr>
              <a:t>help</a:t>
            </a:r>
            <a:r>
              <a:rPr lang="da-DK" sz="1150" dirty="0">
                <a:latin typeface="Calibri"/>
                <a:ea typeface="Calibri"/>
                <a:cs typeface="Calibri"/>
                <a:sym typeface="Calibri"/>
              </a:rPr>
              <a:t>. </a:t>
            </a:r>
          </a:p>
          <a:p>
            <a:pPr marL="0" lvl="0" indent="0" algn="l" rtl="0">
              <a:lnSpc>
                <a:spcPct val="100000"/>
              </a:lnSpc>
              <a:spcBef>
                <a:spcPts val="0"/>
              </a:spcBef>
              <a:spcAft>
                <a:spcPts val="0"/>
              </a:spcAft>
              <a:buSzPts val="1400"/>
              <a:buNone/>
            </a:pPr>
            <a:endParaRPr lang="en-US" sz="1600" dirty="0"/>
          </a:p>
          <a:p>
            <a:pPr marL="0" lvl="0" indent="0" algn="l" rtl="0">
              <a:lnSpc>
                <a:spcPct val="100000"/>
              </a:lnSpc>
              <a:spcBef>
                <a:spcPts val="0"/>
              </a:spcBef>
              <a:spcAft>
                <a:spcPts val="0"/>
              </a:spcAft>
              <a:buSzPts val="1400"/>
              <a:buNone/>
            </a:pPr>
            <a:r>
              <a:rPr lang="en-US" sz="1600" dirty="0"/>
              <a:t>We see in </a:t>
            </a:r>
            <a:r>
              <a:rPr lang="en-US" sz="1600" dirty="0" err="1"/>
              <a:t>Ventilen</a:t>
            </a:r>
            <a:r>
              <a:rPr lang="en-US" sz="1600" dirty="0"/>
              <a:t> that the barriers to reaching out for help include shame, the fear of rejection, and the realization of the feeling of loneliness.</a:t>
            </a:r>
          </a:p>
          <a:p>
            <a:pPr marL="0" lvl="0" indent="0" algn="l" rtl="0">
              <a:lnSpc>
                <a:spcPct val="100000"/>
              </a:lnSpc>
              <a:spcBef>
                <a:spcPts val="0"/>
              </a:spcBef>
              <a:spcAft>
                <a:spcPts val="0"/>
              </a:spcAft>
              <a:buSzPts val="1400"/>
              <a:buNone/>
            </a:pPr>
            <a:endParaRPr lang="en-US" sz="16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600" dirty="0">
                <a:latin typeface="Calibri"/>
                <a:ea typeface="Calibri"/>
                <a:cs typeface="Calibri"/>
                <a:sym typeface="Calibri"/>
              </a:rPr>
              <a:t>These are all thoughts. And important thoughts to know, if we want to understand why a young person feeling lonely doesn’t just ask for help.</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da-DK" sz="1600" dirty="0">
                <a:latin typeface="Calibri"/>
                <a:ea typeface="Calibri"/>
                <a:cs typeface="Calibri"/>
                <a:sym typeface="Calibri"/>
              </a:rPr>
              <a:t>This is </a:t>
            </a:r>
            <a:r>
              <a:rPr lang="da-DK" sz="1600" dirty="0" err="1">
                <a:latin typeface="Calibri"/>
                <a:ea typeface="Calibri"/>
                <a:cs typeface="Calibri"/>
                <a:sym typeface="Calibri"/>
              </a:rPr>
              <a:t>also</a:t>
            </a:r>
            <a:r>
              <a:rPr lang="da-DK" sz="1600" dirty="0">
                <a:latin typeface="Calibri"/>
                <a:ea typeface="Calibri"/>
                <a:cs typeface="Calibri"/>
                <a:sym typeface="Calibri"/>
              </a:rPr>
              <a:t> </a:t>
            </a:r>
            <a:r>
              <a:rPr lang="da-DK" sz="1600" dirty="0" err="1">
                <a:latin typeface="Calibri"/>
                <a:ea typeface="Calibri"/>
                <a:cs typeface="Calibri"/>
                <a:sym typeface="Calibri"/>
              </a:rPr>
              <a:t>important</a:t>
            </a:r>
            <a:r>
              <a:rPr lang="da-DK" sz="1600" dirty="0">
                <a:latin typeface="Calibri"/>
                <a:ea typeface="Calibri"/>
                <a:cs typeface="Calibri"/>
                <a:sym typeface="Calibri"/>
              </a:rPr>
              <a:t> </a:t>
            </a:r>
            <a:r>
              <a:rPr lang="da-DK" sz="1600" dirty="0" err="1">
                <a:latin typeface="Calibri"/>
                <a:ea typeface="Calibri"/>
                <a:cs typeface="Calibri"/>
                <a:sym typeface="Calibri"/>
              </a:rPr>
              <a:t>because</a:t>
            </a:r>
            <a:r>
              <a:rPr lang="da-DK" sz="1600" dirty="0">
                <a:latin typeface="Calibri"/>
                <a:ea typeface="Calibri"/>
                <a:cs typeface="Calibri"/>
                <a:sym typeface="Calibri"/>
              </a:rPr>
              <a:t> it </a:t>
            </a:r>
            <a:r>
              <a:rPr lang="da-DK" sz="1600" dirty="0" err="1">
                <a:latin typeface="Calibri"/>
                <a:ea typeface="Calibri"/>
                <a:cs typeface="Calibri"/>
                <a:sym typeface="Calibri"/>
              </a:rPr>
              <a:t>helps</a:t>
            </a:r>
            <a:r>
              <a:rPr lang="da-DK" sz="1600" dirty="0">
                <a:latin typeface="Calibri"/>
                <a:ea typeface="Calibri"/>
                <a:cs typeface="Calibri"/>
                <a:sym typeface="Calibri"/>
              </a:rPr>
              <a:t> </a:t>
            </a:r>
            <a:r>
              <a:rPr lang="da-DK" sz="1600" dirty="0" err="1">
                <a:latin typeface="Calibri"/>
                <a:ea typeface="Calibri"/>
                <a:cs typeface="Calibri"/>
                <a:sym typeface="Calibri"/>
              </a:rPr>
              <a:t>us</a:t>
            </a:r>
            <a:r>
              <a:rPr lang="da-DK" sz="1600" dirty="0">
                <a:latin typeface="Calibri"/>
                <a:ea typeface="Calibri"/>
                <a:cs typeface="Calibri"/>
                <a:sym typeface="Calibri"/>
              </a:rPr>
              <a:t> </a:t>
            </a:r>
            <a:r>
              <a:rPr lang="da-DK" sz="1600" dirty="0" err="1">
                <a:latin typeface="Calibri"/>
                <a:ea typeface="Calibri"/>
                <a:cs typeface="Calibri"/>
                <a:sym typeface="Calibri"/>
              </a:rPr>
              <a:t>build</a:t>
            </a:r>
            <a:r>
              <a:rPr lang="da-DK" sz="1600" dirty="0">
                <a:latin typeface="Calibri"/>
                <a:ea typeface="Calibri"/>
                <a:cs typeface="Calibri"/>
                <a:sym typeface="Calibri"/>
              </a:rPr>
              <a:t> </a:t>
            </a:r>
            <a:r>
              <a:rPr lang="da-DK" sz="1600" dirty="0" err="1">
                <a:latin typeface="Calibri"/>
                <a:ea typeface="Calibri"/>
                <a:cs typeface="Calibri"/>
                <a:sym typeface="Calibri"/>
              </a:rPr>
              <a:t>better</a:t>
            </a:r>
            <a:r>
              <a:rPr lang="da-DK" sz="1600" dirty="0">
                <a:latin typeface="Calibri"/>
                <a:ea typeface="Calibri"/>
                <a:cs typeface="Calibri"/>
                <a:sym typeface="Calibri"/>
              </a:rPr>
              <a:t> interventions.</a:t>
            </a:r>
          </a:p>
          <a:p>
            <a:pPr marL="0" lvl="0" indent="0" algn="l" rtl="0">
              <a:lnSpc>
                <a:spcPct val="100000"/>
              </a:lnSpc>
              <a:spcBef>
                <a:spcPts val="0"/>
              </a:spcBef>
              <a:spcAft>
                <a:spcPts val="0"/>
              </a:spcAft>
              <a:buSzPts val="1400"/>
              <a:buNone/>
            </a:pPr>
            <a:endParaRPr lang="en-US" sz="16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600" dirty="0">
                <a:latin typeface="Calibri"/>
                <a:ea typeface="Calibri"/>
                <a:cs typeface="Calibri"/>
                <a:sym typeface="Calibri"/>
              </a:rPr>
              <a:t>----</a:t>
            </a:r>
          </a:p>
          <a:p>
            <a:pPr marL="0" lvl="0" indent="0" algn="l" rtl="0">
              <a:lnSpc>
                <a:spcPct val="100000"/>
              </a:lnSpc>
              <a:spcBef>
                <a:spcPts val="0"/>
              </a:spcBef>
              <a:spcAft>
                <a:spcPts val="0"/>
              </a:spcAft>
              <a:buSzPts val="1400"/>
              <a:buNone/>
            </a:pPr>
            <a:endParaRPr lang="da-DK" sz="1150"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da-DK" sz="1150" dirty="0">
              <a:latin typeface="Calibri"/>
              <a:ea typeface="Calibri"/>
              <a:cs typeface="Calibri"/>
              <a:sym typeface="Calibri"/>
            </a:endParaRPr>
          </a:p>
          <a:p>
            <a:pPr marL="0" lvl="0" indent="0" algn="l" rtl="0">
              <a:lnSpc>
                <a:spcPct val="100000"/>
              </a:lnSpc>
              <a:spcBef>
                <a:spcPts val="0"/>
              </a:spcBef>
              <a:spcAft>
                <a:spcPts val="0"/>
              </a:spcAft>
              <a:buSzPts val="1400"/>
              <a:buNone/>
            </a:pPr>
            <a:r>
              <a:rPr lang="da-DK" sz="1150" dirty="0" err="1">
                <a:latin typeface="Calibri"/>
                <a:ea typeface="Calibri"/>
                <a:cs typeface="Calibri"/>
                <a:sym typeface="Calibri"/>
              </a:rPr>
              <a:t>Fear</a:t>
            </a:r>
            <a:r>
              <a:rPr lang="da-DK" sz="1150" dirty="0">
                <a:latin typeface="Calibri"/>
                <a:ea typeface="Calibri"/>
                <a:cs typeface="Calibri"/>
                <a:sym typeface="Calibri"/>
              </a:rPr>
              <a:t> of </a:t>
            </a:r>
            <a:r>
              <a:rPr lang="da-DK" sz="1150" dirty="0" err="1">
                <a:latin typeface="Calibri"/>
                <a:ea typeface="Calibri"/>
                <a:cs typeface="Calibri"/>
                <a:sym typeface="Calibri"/>
              </a:rPr>
              <a:t>rejection</a:t>
            </a:r>
            <a:r>
              <a:rPr lang="da-DK" sz="1150" dirty="0">
                <a:latin typeface="Calibri"/>
                <a:ea typeface="Calibri"/>
                <a:cs typeface="Calibri"/>
                <a:sym typeface="Calibri"/>
              </a:rPr>
              <a:t>: Nobody likes </a:t>
            </a:r>
            <a:r>
              <a:rPr lang="da-DK" sz="1150" dirty="0" err="1">
                <a:latin typeface="Calibri"/>
                <a:ea typeface="Calibri"/>
                <a:cs typeface="Calibri"/>
                <a:sym typeface="Calibri"/>
              </a:rPr>
              <a:t>me</a:t>
            </a:r>
            <a:r>
              <a:rPr lang="da-DK" sz="1150" dirty="0">
                <a:latin typeface="Calibri"/>
                <a:ea typeface="Calibri"/>
                <a:cs typeface="Calibri"/>
                <a:sym typeface="Calibri"/>
              </a:rPr>
              <a:t> – I have </a:t>
            </a:r>
            <a:r>
              <a:rPr lang="da-DK" sz="1150" dirty="0" err="1">
                <a:latin typeface="Calibri"/>
                <a:ea typeface="Calibri"/>
                <a:cs typeface="Calibri"/>
                <a:sym typeface="Calibri"/>
              </a:rPr>
              <a:t>been</a:t>
            </a:r>
            <a:r>
              <a:rPr lang="da-DK" sz="1150" dirty="0">
                <a:latin typeface="Calibri"/>
                <a:ea typeface="Calibri"/>
                <a:cs typeface="Calibri"/>
                <a:sym typeface="Calibri"/>
              </a:rPr>
              <a:t> </a:t>
            </a:r>
            <a:r>
              <a:rPr lang="da-DK" sz="1150" dirty="0" err="1">
                <a:latin typeface="Calibri"/>
                <a:ea typeface="Calibri"/>
                <a:cs typeface="Calibri"/>
                <a:sym typeface="Calibri"/>
              </a:rPr>
              <a:t>rejected</a:t>
            </a:r>
            <a:r>
              <a:rPr lang="da-DK" sz="1150" dirty="0">
                <a:latin typeface="Calibri"/>
                <a:ea typeface="Calibri"/>
                <a:cs typeface="Calibri"/>
                <a:sym typeface="Calibri"/>
              </a:rPr>
              <a:t> so </a:t>
            </a:r>
            <a:r>
              <a:rPr lang="da-DK" sz="1150" dirty="0" err="1">
                <a:latin typeface="Calibri"/>
                <a:ea typeface="Calibri"/>
                <a:cs typeface="Calibri"/>
                <a:sym typeface="Calibri"/>
              </a:rPr>
              <a:t>many</a:t>
            </a:r>
            <a:r>
              <a:rPr lang="da-DK" sz="1150" dirty="0">
                <a:latin typeface="Calibri"/>
                <a:ea typeface="Calibri"/>
                <a:cs typeface="Calibri"/>
                <a:sym typeface="Calibri"/>
              </a:rPr>
              <a:t> time </a:t>
            </a:r>
            <a:r>
              <a:rPr lang="da-DK" sz="1150" dirty="0" err="1">
                <a:latin typeface="Calibri"/>
                <a:ea typeface="Calibri"/>
                <a:cs typeface="Calibri"/>
                <a:sym typeface="Calibri"/>
              </a:rPr>
              <a:t>before</a:t>
            </a:r>
            <a:r>
              <a:rPr lang="da-DK" sz="1150" dirty="0">
                <a:latin typeface="Calibri"/>
                <a:ea typeface="Calibri"/>
                <a:cs typeface="Calibri"/>
                <a:sym typeface="Calibri"/>
              </a:rPr>
              <a:t>, </a:t>
            </a:r>
            <a:r>
              <a:rPr lang="da-DK" sz="1150" dirty="0" err="1">
                <a:latin typeface="Calibri"/>
                <a:ea typeface="Calibri"/>
                <a:cs typeface="Calibri"/>
                <a:sym typeface="Calibri"/>
              </a:rPr>
              <a:t>why</a:t>
            </a:r>
            <a:r>
              <a:rPr lang="da-DK" sz="1150" dirty="0">
                <a:latin typeface="Calibri"/>
                <a:ea typeface="Calibri"/>
                <a:cs typeface="Calibri"/>
                <a:sym typeface="Calibri"/>
              </a:rPr>
              <a:t> </a:t>
            </a:r>
            <a:r>
              <a:rPr lang="da-DK" sz="1150" dirty="0" err="1">
                <a:latin typeface="Calibri"/>
                <a:ea typeface="Calibri"/>
                <a:cs typeface="Calibri"/>
                <a:sym typeface="Calibri"/>
              </a:rPr>
              <a:t>would</a:t>
            </a:r>
            <a:r>
              <a:rPr lang="da-DK" sz="1150" dirty="0">
                <a:latin typeface="Calibri"/>
                <a:ea typeface="Calibri"/>
                <a:cs typeface="Calibri"/>
                <a:sym typeface="Calibri"/>
              </a:rPr>
              <a:t> </a:t>
            </a:r>
            <a:r>
              <a:rPr lang="da-DK" sz="1150" dirty="0" err="1">
                <a:latin typeface="Calibri"/>
                <a:ea typeface="Calibri"/>
                <a:cs typeface="Calibri"/>
                <a:sym typeface="Calibri"/>
              </a:rPr>
              <a:t>anyone</a:t>
            </a:r>
            <a:r>
              <a:rPr lang="da-DK" sz="1150" dirty="0">
                <a:latin typeface="Calibri"/>
                <a:ea typeface="Calibri"/>
                <a:cs typeface="Calibri"/>
                <a:sym typeface="Calibri"/>
              </a:rPr>
              <a:t> </a:t>
            </a:r>
            <a:r>
              <a:rPr lang="da-DK" sz="1150" dirty="0" err="1">
                <a:latin typeface="Calibri"/>
                <a:ea typeface="Calibri"/>
                <a:cs typeface="Calibri"/>
                <a:sym typeface="Calibri"/>
              </a:rPr>
              <a:t>want</a:t>
            </a:r>
            <a:r>
              <a:rPr lang="da-DK" sz="1150" dirty="0">
                <a:latin typeface="Calibri"/>
                <a:ea typeface="Calibri"/>
                <a:cs typeface="Calibri"/>
                <a:sym typeface="Calibri"/>
              </a:rPr>
              <a:t> to hang out </a:t>
            </a:r>
            <a:r>
              <a:rPr lang="da-DK" sz="1150" dirty="0" err="1">
                <a:latin typeface="Calibri"/>
                <a:ea typeface="Calibri"/>
                <a:cs typeface="Calibri"/>
                <a:sym typeface="Calibri"/>
              </a:rPr>
              <a:t>wirh</a:t>
            </a:r>
            <a:r>
              <a:rPr lang="da-DK" sz="1150" dirty="0">
                <a:latin typeface="Calibri"/>
                <a:ea typeface="Calibri"/>
                <a:cs typeface="Calibri"/>
                <a:sym typeface="Calibri"/>
              </a:rPr>
              <a:t> </a:t>
            </a:r>
            <a:r>
              <a:rPr lang="da-DK" sz="1150" dirty="0" err="1">
                <a:latin typeface="Calibri"/>
                <a:ea typeface="Calibri"/>
                <a:cs typeface="Calibri"/>
                <a:sym typeface="Calibri"/>
              </a:rPr>
              <a:t>me</a:t>
            </a:r>
            <a:r>
              <a:rPr lang="da-DK" sz="1150" dirty="0">
                <a:latin typeface="Calibri"/>
                <a:ea typeface="Calibri"/>
                <a:cs typeface="Calibri"/>
                <a:sym typeface="Calibri"/>
              </a:rPr>
              <a:t>? – </a:t>
            </a:r>
            <a:r>
              <a:rPr lang="da-DK" sz="1150" dirty="0" err="1">
                <a:latin typeface="Calibri"/>
                <a:ea typeface="Calibri"/>
                <a:cs typeface="Calibri"/>
                <a:sym typeface="Calibri"/>
              </a:rPr>
              <a:t>it’s</a:t>
            </a:r>
            <a:r>
              <a:rPr lang="da-DK" sz="1150" dirty="0">
                <a:latin typeface="Calibri"/>
                <a:ea typeface="Calibri"/>
                <a:cs typeface="Calibri"/>
                <a:sym typeface="Calibri"/>
              </a:rPr>
              <a:t> </a:t>
            </a:r>
            <a:r>
              <a:rPr lang="da-DK" sz="1150" dirty="0" err="1">
                <a:latin typeface="Calibri"/>
                <a:ea typeface="Calibri"/>
                <a:cs typeface="Calibri"/>
                <a:sym typeface="Calibri"/>
              </a:rPr>
              <a:t>easyer</a:t>
            </a:r>
            <a:r>
              <a:rPr lang="da-DK" sz="1150" dirty="0">
                <a:latin typeface="Calibri"/>
                <a:ea typeface="Calibri"/>
                <a:cs typeface="Calibri"/>
                <a:sym typeface="Calibri"/>
              </a:rPr>
              <a:t> to </a:t>
            </a:r>
            <a:r>
              <a:rPr lang="da-DK" sz="1150" dirty="0" err="1">
                <a:latin typeface="Calibri"/>
                <a:ea typeface="Calibri"/>
                <a:cs typeface="Calibri"/>
                <a:sym typeface="Calibri"/>
              </a:rPr>
              <a:t>turn</a:t>
            </a:r>
            <a:r>
              <a:rPr lang="da-DK" sz="1150" dirty="0">
                <a:latin typeface="Calibri"/>
                <a:ea typeface="Calibri"/>
                <a:cs typeface="Calibri"/>
                <a:sym typeface="Calibri"/>
              </a:rPr>
              <a:t> </a:t>
            </a:r>
            <a:r>
              <a:rPr lang="da-DK" sz="1150" dirty="0" err="1">
                <a:latin typeface="Calibri"/>
                <a:ea typeface="Calibri"/>
                <a:cs typeface="Calibri"/>
                <a:sym typeface="Calibri"/>
              </a:rPr>
              <a:t>down</a:t>
            </a:r>
            <a:r>
              <a:rPr lang="da-DK" sz="1150" dirty="0">
                <a:latin typeface="Calibri"/>
                <a:ea typeface="Calibri"/>
                <a:cs typeface="Calibri"/>
                <a:sym typeface="Calibri"/>
              </a:rPr>
              <a:t> an invitation </a:t>
            </a:r>
            <a:r>
              <a:rPr lang="da-DK" sz="1150" dirty="0" err="1">
                <a:latin typeface="Calibri"/>
                <a:ea typeface="Calibri"/>
                <a:cs typeface="Calibri"/>
                <a:sym typeface="Calibri"/>
              </a:rPr>
              <a:t>than</a:t>
            </a:r>
            <a:r>
              <a:rPr lang="da-DK" sz="1150" dirty="0">
                <a:latin typeface="Calibri"/>
                <a:ea typeface="Calibri"/>
                <a:cs typeface="Calibri"/>
                <a:sym typeface="Calibri"/>
              </a:rPr>
              <a:t> show up and </a:t>
            </a:r>
            <a:r>
              <a:rPr lang="da-DK" sz="1150" dirty="0" err="1">
                <a:latin typeface="Calibri"/>
                <a:ea typeface="Calibri"/>
                <a:cs typeface="Calibri"/>
                <a:sym typeface="Calibri"/>
              </a:rPr>
              <a:t>be</a:t>
            </a:r>
            <a:r>
              <a:rPr lang="da-DK" sz="1150" dirty="0">
                <a:latin typeface="Calibri"/>
                <a:ea typeface="Calibri"/>
                <a:cs typeface="Calibri"/>
                <a:sym typeface="Calibri"/>
              </a:rPr>
              <a:t> </a:t>
            </a:r>
            <a:r>
              <a:rPr lang="da-DK" sz="1150" dirty="0" err="1">
                <a:latin typeface="Calibri"/>
                <a:ea typeface="Calibri"/>
                <a:cs typeface="Calibri"/>
                <a:sym typeface="Calibri"/>
              </a:rPr>
              <a:t>dissapointed</a:t>
            </a:r>
            <a:endParaRPr lang="da-DK" sz="1150"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da-DK" sz="1150" dirty="0">
              <a:latin typeface="Calibri"/>
              <a:ea typeface="Calibri"/>
              <a:cs typeface="Calibri"/>
              <a:sym typeface="Calibri"/>
            </a:endParaRPr>
          </a:p>
          <a:p>
            <a:pPr marL="0" lvl="0" indent="0" algn="l" rtl="0">
              <a:lnSpc>
                <a:spcPct val="100000"/>
              </a:lnSpc>
              <a:spcBef>
                <a:spcPts val="0"/>
              </a:spcBef>
              <a:spcAft>
                <a:spcPts val="0"/>
              </a:spcAft>
              <a:buSzPts val="1400"/>
              <a:buNone/>
            </a:pPr>
            <a:r>
              <a:rPr lang="da-DK" sz="1150" dirty="0" err="1">
                <a:latin typeface="Calibri"/>
                <a:ea typeface="Calibri"/>
                <a:cs typeface="Calibri"/>
                <a:sym typeface="Calibri"/>
              </a:rPr>
              <a:t>Acknowledgement</a:t>
            </a:r>
            <a:r>
              <a:rPr lang="da-DK" sz="1150" dirty="0">
                <a:latin typeface="Calibri"/>
                <a:ea typeface="Calibri"/>
                <a:cs typeface="Calibri"/>
                <a:sym typeface="Calibri"/>
              </a:rPr>
              <a:t>: I have to </a:t>
            </a:r>
            <a:r>
              <a:rPr lang="da-DK" sz="1150" dirty="0" err="1">
                <a:latin typeface="Calibri"/>
                <a:ea typeface="Calibri"/>
                <a:cs typeface="Calibri"/>
                <a:sym typeface="Calibri"/>
              </a:rPr>
              <a:t>realize</a:t>
            </a:r>
            <a:r>
              <a:rPr lang="da-DK" sz="1150" dirty="0">
                <a:latin typeface="Calibri"/>
                <a:ea typeface="Calibri"/>
                <a:cs typeface="Calibri"/>
                <a:sym typeface="Calibri"/>
              </a:rPr>
              <a:t>, </a:t>
            </a:r>
            <a:r>
              <a:rPr lang="da-DK" sz="1150" dirty="0" err="1">
                <a:latin typeface="Calibri"/>
                <a:ea typeface="Calibri"/>
                <a:cs typeface="Calibri"/>
                <a:sym typeface="Calibri"/>
              </a:rPr>
              <a:t>that</a:t>
            </a:r>
            <a:r>
              <a:rPr lang="da-DK" sz="1150" dirty="0">
                <a:latin typeface="Calibri"/>
                <a:ea typeface="Calibri"/>
                <a:cs typeface="Calibri"/>
                <a:sym typeface="Calibri"/>
              </a:rPr>
              <a:t> </a:t>
            </a:r>
            <a:r>
              <a:rPr lang="da-DK" sz="1150" dirty="0" err="1">
                <a:latin typeface="Calibri"/>
                <a:ea typeface="Calibri"/>
                <a:cs typeface="Calibri"/>
                <a:sym typeface="Calibri"/>
              </a:rPr>
              <a:t>this</a:t>
            </a:r>
            <a:r>
              <a:rPr lang="da-DK" sz="1150" dirty="0">
                <a:latin typeface="Calibri"/>
                <a:ea typeface="Calibri"/>
                <a:cs typeface="Calibri"/>
                <a:sym typeface="Calibri"/>
              </a:rPr>
              <a:t> terrible </a:t>
            </a:r>
            <a:r>
              <a:rPr lang="da-DK" sz="1150" dirty="0" err="1">
                <a:latin typeface="Calibri"/>
                <a:ea typeface="Calibri"/>
                <a:cs typeface="Calibri"/>
                <a:sym typeface="Calibri"/>
              </a:rPr>
              <a:t>feeling</a:t>
            </a:r>
            <a:r>
              <a:rPr lang="da-DK" sz="1150" dirty="0">
                <a:latin typeface="Calibri"/>
                <a:ea typeface="Calibri"/>
                <a:cs typeface="Calibri"/>
                <a:sym typeface="Calibri"/>
              </a:rPr>
              <a:t> I have </a:t>
            </a:r>
            <a:r>
              <a:rPr lang="da-DK" sz="1150" dirty="0" err="1">
                <a:latin typeface="Calibri"/>
                <a:ea typeface="Calibri"/>
                <a:cs typeface="Calibri"/>
                <a:sym typeface="Calibri"/>
              </a:rPr>
              <a:t>inside</a:t>
            </a:r>
            <a:r>
              <a:rPr lang="da-DK" sz="1150" dirty="0">
                <a:latin typeface="Calibri"/>
                <a:ea typeface="Calibri"/>
                <a:cs typeface="Calibri"/>
                <a:sym typeface="Calibri"/>
              </a:rPr>
              <a:t> </a:t>
            </a:r>
            <a:r>
              <a:rPr lang="da-DK" sz="1150" dirty="0" err="1">
                <a:latin typeface="Calibri"/>
                <a:ea typeface="Calibri"/>
                <a:cs typeface="Calibri"/>
                <a:sym typeface="Calibri"/>
              </a:rPr>
              <a:t>actually</a:t>
            </a:r>
            <a:r>
              <a:rPr lang="da-DK" sz="1150" dirty="0">
                <a:latin typeface="Calibri"/>
                <a:ea typeface="Calibri"/>
                <a:cs typeface="Calibri"/>
                <a:sym typeface="Calibri"/>
              </a:rPr>
              <a:t> is </a:t>
            </a:r>
            <a:r>
              <a:rPr lang="da-DK" sz="1150" dirty="0" err="1">
                <a:latin typeface="Calibri"/>
                <a:ea typeface="Calibri"/>
                <a:cs typeface="Calibri"/>
                <a:sym typeface="Calibri"/>
              </a:rPr>
              <a:t>loneliness</a:t>
            </a:r>
            <a:endParaRPr lang="da-DK" sz="1150"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da-DK" sz="1150"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da-DK" sz="1150" dirty="0">
              <a:latin typeface="Calibri"/>
              <a:ea typeface="Calibri"/>
              <a:cs typeface="Calibri"/>
              <a:sym typeface="Calibri"/>
            </a:endParaRPr>
          </a:p>
          <a:p>
            <a:pPr marL="0" lvl="0" indent="0" algn="l" rtl="0">
              <a:lnSpc>
                <a:spcPct val="100000"/>
              </a:lnSpc>
              <a:spcBef>
                <a:spcPts val="0"/>
              </a:spcBef>
              <a:spcAft>
                <a:spcPts val="0"/>
              </a:spcAft>
              <a:buSzPts val="1400"/>
              <a:buNone/>
            </a:pPr>
            <a:r>
              <a:rPr lang="da-DK" sz="1150" dirty="0">
                <a:latin typeface="Calibri"/>
                <a:ea typeface="Calibri"/>
                <a:cs typeface="Calibri"/>
                <a:sym typeface="Calibri"/>
              </a:rPr>
              <a:t>----</a:t>
            </a:r>
          </a:p>
          <a:p>
            <a:pPr marL="0" lvl="0" indent="0" algn="l" rtl="0">
              <a:lnSpc>
                <a:spcPct val="100000"/>
              </a:lnSpc>
              <a:spcBef>
                <a:spcPts val="0"/>
              </a:spcBef>
              <a:spcAft>
                <a:spcPts val="0"/>
              </a:spcAft>
              <a:buSzPts val="1400"/>
              <a:buNone/>
            </a:pPr>
            <a:r>
              <a:rPr lang="da-DK" sz="1150" dirty="0">
                <a:latin typeface="Calibri"/>
                <a:ea typeface="Calibri"/>
                <a:cs typeface="Calibri"/>
                <a:sym typeface="Calibri"/>
              </a:rPr>
              <a:t>Unge der føler sig ensomme over en længere periode er i højere risiko for </a:t>
            </a:r>
            <a:r>
              <a:rPr lang="da-DK" sz="1150" dirty="0" err="1">
                <a:latin typeface="Calibri"/>
                <a:ea typeface="Calibri"/>
                <a:cs typeface="Calibri"/>
                <a:sym typeface="Calibri"/>
              </a:rPr>
              <a:t>misrtivsel</a:t>
            </a:r>
            <a:r>
              <a:rPr lang="da-DK" sz="1150" dirty="0">
                <a:latin typeface="Calibri"/>
                <a:ea typeface="Calibri"/>
                <a:cs typeface="Calibri"/>
                <a:sym typeface="Calibri"/>
              </a:rPr>
              <a:t> og helbredsproblemer end unge der oplever mere forbigående former for ensomhed Kilde: van </a:t>
            </a:r>
            <a:r>
              <a:rPr lang="da-DK" sz="1150" dirty="0" err="1">
                <a:latin typeface="Calibri"/>
                <a:ea typeface="Calibri"/>
                <a:cs typeface="Calibri"/>
                <a:sym typeface="Calibri"/>
              </a:rPr>
              <a:t>dulmen</a:t>
            </a:r>
            <a:r>
              <a:rPr lang="da-DK" sz="1150" dirty="0">
                <a:latin typeface="Calibri"/>
                <a:ea typeface="Calibri"/>
                <a:cs typeface="Calibri"/>
                <a:sym typeface="Calibri"/>
              </a:rPr>
              <a:t> og </a:t>
            </a:r>
            <a:r>
              <a:rPr lang="da-DK" sz="1150" dirty="0" err="1">
                <a:latin typeface="Calibri"/>
                <a:ea typeface="Calibri"/>
                <a:cs typeface="Calibri"/>
                <a:sym typeface="Calibri"/>
              </a:rPr>
              <a:t>Gossenes</a:t>
            </a:r>
            <a:r>
              <a:rPr lang="da-DK" sz="1150" dirty="0">
                <a:latin typeface="Calibri"/>
                <a:ea typeface="Calibri"/>
                <a:cs typeface="Calibri"/>
                <a:sym typeface="Calibri"/>
              </a:rPr>
              <a:t> 2013</a:t>
            </a:r>
            <a:endParaRPr sz="1150" dirty="0">
              <a:latin typeface="Calibri"/>
              <a:ea typeface="Calibri"/>
              <a:cs typeface="Calibri"/>
              <a:sym typeface="Calibri"/>
            </a:endParaRPr>
          </a:p>
        </p:txBody>
      </p:sp>
      <p:sp>
        <p:nvSpPr>
          <p:cNvPr id="127" name="Google Shape;127;g1463aae1057_0_0:notes">
            <a:extLst>
              <a:ext uri="{FF2B5EF4-FFF2-40B4-BE49-F238E27FC236}">
                <a16:creationId xmlns:a16="http://schemas.microsoft.com/office/drawing/2014/main" id="{2C3CF365-3441-9CF7-35DF-E5E4220C507A}"/>
              </a:ext>
            </a:extLst>
          </p:cNvPr>
          <p:cNvSpPr txBox="1">
            <a:spLocks noGrp="1"/>
          </p:cNvSpPr>
          <p:nvPr>
            <p:ph type="sldNum" idx="12"/>
          </p:nvPr>
        </p:nvSpPr>
        <p:spPr>
          <a:xfrm>
            <a:off x="3744691" y="9947833"/>
            <a:ext cx="2864796" cy="523759"/>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da-DK"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2187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581BF-72B3-E210-ACB9-3C9A7533396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B95C97A-AB20-B345-109F-EADF12E4899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65C89F7-B6B9-279D-8AB7-149420349661}"/>
              </a:ext>
            </a:extLst>
          </p:cNvPr>
          <p:cNvSpPr>
            <a:spLocks noGrp="1"/>
          </p:cNvSpPr>
          <p:nvPr>
            <p:ph type="body" idx="1"/>
          </p:nvPr>
        </p:nvSpPr>
        <p:spPr/>
        <p:txBody>
          <a:bodyPr/>
          <a:lstStyle/>
          <a:p>
            <a:pPr>
              <a:buNone/>
            </a:pPr>
            <a:r>
              <a:rPr lang="en-US" dirty="0"/>
              <a:t>There is no doubt that long-term loneliness affects the body and is harmful to health.</a:t>
            </a:r>
            <a:br>
              <a:rPr lang="en-US" dirty="0"/>
            </a:br>
            <a:endParaRPr lang="en-US" dirty="0"/>
          </a:p>
          <a:p>
            <a:pPr>
              <a:buNone/>
            </a:pPr>
            <a:r>
              <a:rPr lang="en-US" dirty="0"/>
              <a:t>That is a massive and important issue for the individual and for society – and why we are here today learning from each other.</a:t>
            </a:r>
          </a:p>
          <a:p>
            <a:pPr>
              <a:buNone/>
            </a:pPr>
            <a:r>
              <a:rPr lang="en-US" dirty="0"/>
              <a:t>It is thoughts and behavior that keep us in the feeling – shame, fear of rejection, skepticism, distrust. The feeling becomes self-reinforcing.</a:t>
            </a:r>
          </a:p>
          <a:p>
            <a:pPr>
              <a:buNone/>
            </a:pPr>
            <a:endParaRPr lang="en-US" dirty="0"/>
          </a:p>
          <a:p>
            <a:pPr>
              <a:buNone/>
            </a:pPr>
            <a:r>
              <a:rPr lang="en-US" dirty="0"/>
              <a:t>The barriers are important to look at as a whole in order to find solutions. </a:t>
            </a:r>
          </a:p>
          <a:p>
            <a:pPr>
              <a:buNone/>
            </a:pPr>
            <a:endParaRPr lang="en-US" dirty="0"/>
          </a:p>
          <a:p>
            <a:pPr>
              <a:buNone/>
            </a:pPr>
            <a:r>
              <a:rPr lang="en-US" dirty="0"/>
              <a:t>In </a:t>
            </a:r>
            <a:r>
              <a:rPr lang="en-US" dirty="0" err="1"/>
              <a:t>Ventilen</a:t>
            </a:r>
            <a:r>
              <a:rPr lang="en-US" dirty="0"/>
              <a:t> we work focused to create a practice ground for young people, so they get better at forming social relationships</a:t>
            </a:r>
          </a:p>
          <a:p>
            <a:pPr>
              <a:buNone/>
            </a:pPr>
            <a:r>
              <a:rPr lang="en-US" dirty="0"/>
              <a:t>We make sure, that they have a common third – activities – so they can just show up. </a:t>
            </a:r>
          </a:p>
          <a:p>
            <a:pPr>
              <a:buNone/>
            </a:pPr>
            <a:endParaRPr lang="en-US" dirty="0"/>
          </a:p>
          <a:p>
            <a:pPr>
              <a:buNone/>
            </a:pPr>
            <a:r>
              <a:rPr lang="en-US" dirty="0"/>
              <a:t>Positive experiences make the young people believe more in themselves and make them feel </a:t>
            </a:r>
            <a:r>
              <a:rPr lang="en-US" dirty="0" err="1"/>
              <a:t>valueble</a:t>
            </a:r>
            <a:r>
              <a:rPr lang="en-US" dirty="0"/>
              <a:t>. In the end they begin to participate in activities with other young people – outside of </a:t>
            </a:r>
            <a:r>
              <a:rPr lang="en-US" dirty="0" err="1"/>
              <a:t>Ventilen</a:t>
            </a:r>
            <a:r>
              <a:rPr lang="en-US" dirty="0"/>
              <a:t>.</a:t>
            </a:r>
          </a:p>
          <a:p>
            <a:endParaRPr lang="en-US" dirty="0"/>
          </a:p>
          <a:p>
            <a:r>
              <a:rPr lang="en-US" dirty="0"/>
              <a:t>The young people need to practice being social together, and that’s why we work with them to help them change thought patterns and behavior.</a:t>
            </a:r>
          </a:p>
          <a:p>
            <a:pPr>
              <a:buNone/>
            </a:pPr>
            <a:endParaRPr lang="en-US" dirty="0"/>
          </a:p>
        </p:txBody>
      </p:sp>
      <p:sp>
        <p:nvSpPr>
          <p:cNvPr id="4" name="Pladsholder til slidenummer 3">
            <a:extLst>
              <a:ext uri="{FF2B5EF4-FFF2-40B4-BE49-F238E27FC236}">
                <a16:creationId xmlns:a16="http://schemas.microsoft.com/office/drawing/2014/main" id="{71C04351-C969-F83D-AEDC-A6E7588EC7D5}"/>
              </a:ext>
            </a:extLst>
          </p:cNvPr>
          <p:cNvSpPr>
            <a:spLocks noGrp="1"/>
          </p:cNvSpPr>
          <p:nvPr>
            <p:ph type="sldNum" sz="quarter" idx="5"/>
          </p:nvPr>
        </p:nvSpPr>
        <p:spPr/>
        <p:txBody>
          <a:bodyPr/>
          <a:lstStyle/>
          <a:p>
            <a:fld id="{591BFA50-6656-46DA-8178-7BC722111D08}" type="slidenum">
              <a:rPr lang="da-DK" smtClean="0"/>
              <a:pPr/>
              <a:t>6</a:t>
            </a:fld>
            <a:endParaRPr lang="da-DK"/>
          </a:p>
        </p:txBody>
      </p:sp>
    </p:spTree>
    <p:extLst>
      <p:ext uri="{BB962C8B-B14F-4D97-AF65-F5344CB8AC3E}">
        <p14:creationId xmlns:p14="http://schemas.microsoft.com/office/powerpoint/2010/main" val="305757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Young people describing their development and benefits from attending </a:t>
            </a:r>
            <a:r>
              <a:rPr lang="en-US" dirty="0" err="1"/>
              <a:t>Ventilen</a:t>
            </a:r>
            <a:endParaRPr lang="da-DK" dirty="0"/>
          </a:p>
        </p:txBody>
      </p:sp>
      <p:sp>
        <p:nvSpPr>
          <p:cNvPr id="4" name="Pladsholder til slidenumm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a-DK" sz="1100" b="0" i="0" u="none" strike="noStrike" kern="0" cap="none" spc="0" normalizeH="0" baseline="0" noProof="0" smtClean="0">
                <a:ln>
                  <a:noFill/>
                </a:ln>
                <a:solidFill>
                  <a:srgbClr val="000000"/>
                </a:solidFill>
                <a:effectLst/>
                <a:uLnTx/>
                <a:uFillTx/>
                <a:latin typeface="Oi"/>
                <a:ea typeface="Oi"/>
                <a:cs typeface="Oi"/>
                <a:sym typeface="O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da-DK" sz="1100" b="0" i="0" u="none" strike="noStrike" kern="0" cap="none" spc="0" normalizeH="0" baseline="0" noProof="0">
              <a:ln>
                <a:noFill/>
              </a:ln>
              <a:solidFill>
                <a:srgbClr val="000000"/>
              </a:solidFill>
              <a:effectLst/>
              <a:uLnTx/>
              <a:uFillTx/>
              <a:latin typeface="Oi"/>
              <a:ea typeface="Oi"/>
              <a:cs typeface="Oi"/>
              <a:sym typeface="Oi"/>
            </a:endParaRPr>
          </a:p>
        </p:txBody>
      </p:sp>
    </p:spTree>
    <p:extLst>
      <p:ext uri="{BB962C8B-B14F-4D97-AF65-F5344CB8AC3E}">
        <p14:creationId xmlns:p14="http://schemas.microsoft.com/office/powerpoint/2010/main" val="407869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None/>
            </a:pPr>
            <a:r>
              <a:rPr lang="en-US" sz="1000" dirty="0"/>
              <a:t>1: makes it more safe to </a:t>
            </a:r>
            <a:r>
              <a:rPr lang="en-US" sz="1000" dirty="0" err="1"/>
              <a:t>paticipate</a:t>
            </a:r>
            <a:endParaRPr lang="en-US" sz="1000" dirty="0"/>
          </a:p>
          <a:p>
            <a:pPr>
              <a:buNone/>
            </a:pPr>
            <a:r>
              <a:rPr lang="en-US" sz="1000" dirty="0"/>
              <a:t>2: Important to build social skills</a:t>
            </a:r>
          </a:p>
          <a:p>
            <a:pPr>
              <a:buNone/>
            </a:pPr>
            <a:r>
              <a:rPr lang="en-US" sz="1000" dirty="0"/>
              <a:t>3: Let the young person know that you see, that </a:t>
            </a:r>
            <a:r>
              <a:rPr lang="en-US" sz="1000" dirty="0" err="1"/>
              <a:t>thay</a:t>
            </a:r>
            <a:r>
              <a:rPr lang="en-US" sz="1000" dirty="0"/>
              <a:t> are struggling – make it clear that you’re trying to help and that </a:t>
            </a:r>
            <a:r>
              <a:rPr lang="en-US" sz="1000" dirty="0" err="1"/>
              <a:t>yu</a:t>
            </a:r>
            <a:r>
              <a:rPr lang="en-US" sz="1000" dirty="0"/>
              <a:t> are really interested in them</a:t>
            </a:r>
          </a:p>
          <a:p>
            <a:pPr>
              <a:buNone/>
            </a:pPr>
            <a:r>
              <a:rPr lang="en-US" sz="1000" dirty="0"/>
              <a:t>4: Long journey going back – don’t take no for an answer the first or second time</a:t>
            </a:r>
          </a:p>
          <a:p>
            <a:pPr>
              <a:buNone/>
            </a:pPr>
            <a:r>
              <a:rPr lang="en-US" sz="1000" dirty="0"/>
              <a:t>5: always think activities – common third – so that the young people know what to do and not are left to figure it out on their own – experiences from our clubs</a:t>
            </a:r>
          </a:p>
          <a:p>
            <a:pPr>
              <a:buNone/>
            </a:pPr>
            <a:r>
              <a:rPr lang="en-US" sz="1000" dirty="0"/>
              <a:t>6: </a:t>
            </a:r>
            <a:r>
              <a:rPr lang="en-US" sz="1000" dirty="0" err="1"/>
              <a:t>fysical</a:t>
            </a:r>
            <a:r>
              <a:rPr lang="en-US" sz="1000" dirty="0"/>
              <a:t> and mental – </a:t>
            </a:r>
            <a:r>
              <a:rPr lang="en-US" sz="1000" dirty="0" err="1"/>
              <a:t>fx</a:t>
            </a:r>
            <a:r>
              <a:rPr lang="en-US" sz="1000" dirty="0"/>
              <a:t> are everyone else coming </a:t>
            </a:r>
            <a:r>
              <a:rPr lang="en-US" sz="1000" dirty="0" err="1"/>
              <a:t>aone</a:t>
            </a:r>
            <a:r>
              <a:rPr lang="en-US" sz="1000" dirty="0"/>
              <a:t> or in pair? End point – not use energy on how long should I be here. It’s a big </a:t>
            </a:r>
            <a:r>
              <a:rPr lang="en-US" sz="1000" dirty="0" err="1"/>
              <a:t>berrierer</a:t>
            </a:r>
            <a:r>
              <a:rPr lang="en-US" sz="1000" dirty="0"/>
              <a:t> to them just to show up because </a:t>
            </a:r>
            <a:r>
              <a:rPr lang="en-US" sz="1000" dirty="0" err="1"/>
              <a:t>theu</a:t>
            </a:r>
            <a:r>
              <a:rPr lang="en-US" sz="1000" dirty="0"/>
              <a:t> have never </a:t>
            </a:r>
            <a:r>
              <a:rPr lang="en-US" sz="1000" dirty="0" err="1"/>
              <a:t>succeded</a:t>
            </a:r>
            <a:r>
              <a:rPr lang="en-US" sz="1000" dirty="0"/>
              <a:t> in a community before. We take it for granted that this </a:t>
            </a:r>
            <a:r>
              <a:rPr lang="en-US" sz="1000"/>
              <a:t>is easy.</a:t>
            </a:r>
          </a:p>
          <a:p>
            <a:pPr>
              <a:buNone/>
            </a:pPr>
            <a:endParaRPr lang="en-US" sz="1000" dirty="0"/>
          </a:p>
          <a:p>
            <a:pPr>
              <a:buNone/>
            </a:pPr>
            <a:endParaRPr lang="en-US" sz="1000" dirty="0"/>
          </a:p>
          <a:p>
            <a:pPr>
              <a:buNone/>
            </a:pPr>
            <a:endParaRPr lang="en-US" sz="1000" dirty="0"/>
          </a:p>
          <a:p>
            <a:pPr>
              <a:buNone/>
            </a:pPr>
            <a:r>
              <a:rPr lang="en-US" sz="1000" dirty="0"/>
              <a:t>Vi </a:t>
            </a:r>
            <a:r>
              <a:rPr lang="en-US" sz="1000" dirty="0" err="1"/>
              <a:t>arbejder</a:t>
            </a:r>
            <a:r>
              <a:rPr lang="en-US" sz="1000" dirty="0"/>
              <a:t> </a:t>
            </a:r>
            <a:r>
              <a:rPr lang="en-US" sz="1000" dirty="0" err="1"/>
              <a:t>målrettet</a:t>
            </a:r>
            <a:r>
              <a:rPr lang="en-US" sz="1000" dirty="0"/>
              <a:t> med at </a:t>
            </a:r>
            <a:r>
              <a:rPr lang="en-US" sz="1000" dirty="0" err="1"/>
              <a:t>indhente</a:t>
            </a:r>
            <a:r>
              <a:rPr lang="en-US" sz="1000" dirty="0"/>
              <a:t> data </a:t>
            </a:r>
            <a:r>
              <a:rPr lang="en-US" sz="1000" dirty="0" err="1"/>
              <a:t>fra</a:t>
            </a:r>
            <a:r>
              <a:rPr lang="en-US" sz="1000" dirty="0"/>
              <a:t> </a:t>
            </a:r>
            <a:r>
              <a:rPr lang="en-US" sz="1000" dirty="0" err="1"/>
              <a:t>vores</a:t>
            </a:r>
            <a:r>
              <a:rPr lang="en-US" sz="1000" dirty="0"/>
              <a:t> </a:t>
            </a:r>
            <a:r>
              <a:rPr lang="en-US" sz="1000" dirty="0" err="1"/>
              <a:t>unge</a:t>
            </a:r>
            <a:r>
              <a:rPr lang="en-US" sz="1000" dirty="0"/>
              <a:t>, </a:t>
            </a:r>
            <a:r>
              <a:rPr lang="en-US" sz="1000" dirty="0" err="1"/>
              <a:t>som</a:t>
            </a:r>
            <a:r>
              <a:rPr lang="en-US" sz="1000" dirty="0"/>
              <a:t> </a:t>
            </a:r>
            <a:r>
              <a:rPr lang="en-US" sz="1000" dirty="0" err="1"/>
              <a:t>kan</a:t>
            </a:r>
            <a:r>
              <a:rPr lang="en-US" sz="1000" dirty="0"/>
              <a:t> </a:t>
            </a:r>
            <a:r>
              <a:rPr lang="en-US" sz="1000" dirty="0" err="1"/>
              <a:t>fortælle</a:t>
            </a:r>
            <a:r>
              <a:rPr lang="en-US" sz="1000" dirty="0"/>
              <a:t>, </a:t>
            </a:r>
            <a:r>
              <a:rPr lang="en-US" sz="1000" dirty="0" err="1"/>
              <a:t>hvordan</a:t>
            </a:r>
            <a:r>
              <a:rPr lang="en-US" sz="1000" dirty="0"/>
              <a:t> de ser </a:t>
            </a:r>
            <a:r>
              <a:rPr lang="en-US" sz="1000" dirty="0" err="1"/>
              <a:t>løsninger</a:t>
            </a:r>
            <a:r>
              <a:rPr lang="en-US" sz="1000" dirty="0"/>
              <a:t>.</a:t>
            </a:r>
          </a:p>
          <a:p>
            <a:pPr>
              <a:buNone/>
            </a:pPr>
            <a:r>
              <a:rPr lang="en-US" sz="1000" dirty="0"/>
              <a:t>Vi giver </a:t>
            </a:r>
            <a:r>
              <a:rPr lang="en-US" sz="1000" dirty="0" err="1"/>
              <a:t>en</a:t>
            </a:r>
            <a:r>
              <a:rPr lang="en-US" sz="1000" dirty="0"/>
              <a:t> </a:t>
            </a:r>
            <a:r>
              <a:rPr lang="en-US" sz="1000" dirty="0" err="1"/>
              <a:t>stemme</a:t>
            </a:r>
            <a:r>
              <a:rPr lang="en-US" sz="1000" dirty="0"/>
              <a:t> </a:t>
            </a:r>
            <a:r>
              <a:rPr lang="en-US" sz="1000" dirty="0" err="1"/>
              <a:t>til</a:t>
            </a:r>
            <a:r>
              <a:rPr lang="en-US" sz="1000" dirty="0"/>
              <a:t> de </a:t>
            </a:r>
            <a:r>
              <a:rPr lang="en-US" sz="1000" dirty="0" err="1"/>
              <a:t>unge</a:t>
            </a:r>
            <a:r>
              <a:rPr lang="en-US" sz="1000" dirty="0"/>
              <a:t>, </a:t>
            </a:r>
            <a:r>
              <a:rPr lang="en-US" sz="1000" dirty="0" err="1"/>
              <a:t>som</a:t>
            </a:r>
            <a:r>
              <a:rPr lang="en-US" sz="1000" dirty="0"/>
              <a:t> </a:t>
            </a:r>
            <a:r>
              <a:rPr lang="en-US" sz="1000" dirty="0" err="1"/>
              <a:t>ellers</a:t>
            </a:r>
            <a:r>
              <a:rPr lang="en-US" sz="1000" dirty="0"/>
              <a:t> </a:t>
            </a:r>
            <a:r>
              <a:rPr lang="en-US" sz="1000" dirty="0" err="1"/>
              <a:t>ikke</a:t>
            </a:r>
            <a:r>
              <a:rPr lang="en-US" sz="1000" dirty="0"/>
              <a:t> </a:t>
            </a:r>
            <a:r>
              <a:rPr lang="en-US" sz="1000" dirty="0" err="1"/>
              <a:t>ville</a:t>
            </a:r>
            <a:r>
              <a:rPr lang="en-US" sz="1000" dirty="0"/>
              <a:t> have </a:t>
            </a:r>
            <a:r>
              <a:rPr lang="en-US" sz="1000" dirty="0" err="1"/>
              <a:t>sagt</a:t>
            </a:r>
            <a:r>
              <a:rPr lang="en-US" sz="1000" dirty="0"/>
              <a:t> </a:t>
            </a:r>
            <a:r>
              <a:rPr lang="en-US" sz="1000" dirty="0" err="1"/>
              <a:t>noget</a:t>
            </a:r>
            <a:r>
              <a:rPr lang="en-US" sz="1000" dirty="0"/>
              <a:t>. Og </a:t>
            </a:r>
            <a:r>
              <a:rPr lang="en-US" sz="1000" dirty="0" err="1"/>
              <a:t>hvis</a:t>
            </a:r>
            <a:r>
              <a:rPr lang="en-US" sz="1000" dirty="0"/>
              <a:t> de </a:t>
            </a:r>
            <a:r>
              <a:rPr lang="en-US" sz="1000" dirty="0" err="1"/>
              <a:t>skal</a:t>
            </a:r>
            <a:r>
              <a:rPr lang="en-US" sz="1000" dirty="0"/>
              <a:t> </a:t>
            </a:r>
            <a:r>
              <a:rPr lang="en-US" sz="1000" dirty="0" err="1"/>
              <a:t>pege</a:t>
            </a:r>
            <a:r>
              <a:rPr lang="en-US" sz="1000" dirty="0"/>
              <a:t> </a:t>
            </a:r>
            <a:r>
              <a:rPr lang="en-US" sz="1000" dirty="0" err="1"/>
              <a:t>på</a:t>
            </a:r>
            <a:r>
              <a:rPr lang="en-US" sz="1000" dirty="0"/>
              <a:t> </a:t>
            </a:r>
            <a:r>
              <a:rPr lang="en-US" sz="1000" dirty="0" err="1"/>
              <a:t>noget</a:t>
            </a:r>
            <a:r>
              <a:rPr lang="en-US" sz="1000" dirty="0"/>
              <a:t>, </a:t>
            </a:r>
            <a:r>
              <a:rPr lang="en-US" sz="1000" dirty="0" err="1"/>
              <a:t>så</a:t>
            </a:r>
            <a:r>
              <a:rPr lang="en-US" sz="1000" dirty="0"/>
              <a:t> er det </a:t>
            </a:r>
            <a:r>
              <a:rPr lang="en-US" sz="1000" dirty="0" err="1"/>
              <a:t>det</a:t>
            </a:r>
            <a:r>
              <a:rPr lang="en-US" sz="1000" dirty="0"/>
              <a:t> 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a-DK" sz="100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a-DK" sz="100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sz="1000" dirty="0">
                <a:solidFill>
                  <a:schemeClr val="dk1"/>
                </a:solidFill>
                <a:latin typeface="Arial"/>
                <a:ea typeface="Arial"/>
                <a:cs typeface="Arial"/>
                <a:sym typeface="Arial"/>
              </a:rPr>
              <a:t>Noter fra dokumentationsrapport 2024 (interview), baseret på </a:t>
            </a:r>
            <a:r>
              <a:rPr lang="da-DK" sz="1000" b="1" dirty="0">
                <a:solidFill>
                  <a:schemeClr val="dk1"/>
                </a:solidFill>
                <a:latin typeface="Arial"/>
                <a:ea typeface="Arial"/>
                <a:cs typeface="Arial"/>
                <a:sym typeface="Arial"/>
              </a:rPr>
              <a:t>råd fra unge i Ventilen</a:t>
            </a:r>
            <a:r>
              <a:rPr lang="da-DK" sz="1000" dirty="0">
                <a:solidFill>
                  <a:schemeClr val="dk1"/>
                </a:solidFill>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a-DK" sz="1200" i="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sz="1200" i="0" dirty="0">
                <a:effectLst/>
                <a:latin typeface="Aptos" panose="020B0004020202020204" pitchFamily="34" charset="0"/>
                <a:ea typeface="Aptos" panose="020B0004020202020204" pitchFamily="34" charset="0"/>
                <a:cs typeface="Times New Roman" panose="02020603050405020304" pitchFamily="18" charset="0"/>
              </a:rPr>
              <a:t>Vær nysgerrige på hinanden, sørg for at alle er inviteret og vær venligt vedholdne (et nej en gang er ikke lig med et nej 3. eller 4. gang)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sz="1200" i="0" dirty="0">
                <a:effectLst/>
                <a:latin typeface="Aptos" panose="020B0004020202020204" pitchFamily="34" charset="0"/>
                <a:ea typeface="Aptos" panose="020B0004020202020204" pitchFamily="34" charset="0"/>
                <a:cs typeface="Times New Roman" panose="02020603050405020304" pitchFamily="18" charset="0"/>
              </a:rPr>
              <a:t>Markus fra Ventilen beskriver, at der er mange spekulationer som går forud for at tage initiativ, så da han bliver spurgt hvad som gør det svært at tage </a:t>
            </a:r>
            <a:r>
              <a:rPr lang="da-DK" sz="1200" i="0" dirty="0" err="1">
                <a:effectLst/>
                <a:latin typeface="Aptos" panose="020B0004020202020204" pitchFamily="34" charset="0"/>
                <a:ea typeface="Aptos" panose="020B0004020202020204" pitchFamily="34" charset="0"/>
                <a:cs typeface="Times New Roman" panose="02020603050405020304" pitchFamily="18" charset="0"/>
              </a:rPr>
              <a:t>initiatv</a:t>
            </a:r>
            <a:r>
              <a:rPr lang="da-DK" sz="1200" i="0" dirty="0">
                <a:effectLst/>
                <a:latin typeface="Aptos" panose="020B0004020202020204" pitchFamily="34" charset="0"/>
                <a:ea typeface="Aptos" panose="020B0004020202020204" pitchFamily="34" charset="0"/>
                <a:cs typeface="Times New Roman" panose="02020603050405020304" pitchFamily="18" charset="0"/>
              </a:rPr>
              <a:t> til at ses med venner, svarer han: </a:t>
            </a:r>
            <a:r>
              <a:rPr lang="da-DK" sz="1200" i="1" dirty="0">
                <a:effectLst/>
                <a:latin typeface="Aptos" panose="020B0004020202020204" pitchFamily="34" charset="0"/>
                <a:ea typeface="Aptos" panose="020B0004020202020204" pitchFamily="34" charset="0"/>
                <a:cs typeface="Times New Roman" panose="02020603050405020304" pitchFamily="18" charset="0"/>
              </a:rPr>
              <a:t>”Det er jo nok meget det her med, at man er bange for, at de siger nej, eller at de måske ikke har lyst. Man vil ikke føle sig pressende. Så er det nemmere bare ikke at spørge, fordi så får ikke nogen afvisning. Men man skal lige huske at man heller ikke får et ja. Og det kan jo være, at de også sidder og venter” (Markus). </a:t>
            </a:r>
            <a:r>
              <a:rPr lang="da-DK" sz="1200" i="0" dirty="0">
                <a:effectLst/>
                <a:latin typeface="Aptos" panose="020B0004020202020204" pitchFamily="34" charset="0"/>
                <a:ea typeface="Aptos" panose="020B0004020202020204" pitchFamily="34" charset="0"/>
                <a:cs typeface="Times New Roman" panose="02020603050405020304" pitchFamily="18" charset="0"/>
              </a:rPr>
              <a:t>Så vær nysgerrige og inviter hinanden. </a:t>
            </a:r>
            <a:endParaRPr lang="da-DK" sz="1000" i="1" dirty="0">
              <a:solidFill>
                <a:schemeClr val="dk1"/>
              </a:solidFill>
              <a:latin typeface="Arial"/>
              <a:ea typeface="Arial"/>
              <a:cs typeface="Arial"/>
              <a:sym typeface="Arial"/>
            </a:endParaRPr>
          </a:p>
          <a:p>
            <a:pPr marL="0" lvl="0" indent="0" algn="l" rtl="0">
              <a:spcBef>
                <a:spcPts val="0"/>
              </a:spcBef>
              <a:spcAft>
                <a:spcPts val="0"/>
              </a:spcAft>
              <a:buNone/>
            </a:pPr>
            <a:endParaRPr lang="da-DK" dirty="0"/>
          </a:p>
          <a:p>
            <a:pPr marL="0" lvl="0" indent="0" algn="l" rtl="0">
              <a:spcBef>
                <a:spcPts val="0"/>
              </a:spcBef>
              <a:spcAft>
                <a:spcPts val="0"/>
              </a:spcAft>
              <a:buNone/>
            </a:pPr>
            <a:endParaRPr lang="da-DK" dirty="0"/>
          </a:p>
          <a:p>
            <a:pPr marL="0" lvl="0" indent="0" algn="l" rtl="0">
              <a:spcBef>
                <a:spcPts val="0"/>
              </a:spcBef>
              <a:spcAft>
                <a:spcPts val="0"/>
              </a:spcAft>
              <a:buNone/>
            </a:pPr>
            <a:r>
              <a:rPr lang="da-DK" dirty="0"/>
              <a:t>Et råd fra en ung til en anden: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sz="1200" i="1" kern="100" dirty="0">
                <a:effectLst/>
                <a:latin typeface="Aptos" panose="020B0004020202020204" pitchFamily="34" charset="0"/>
                <a:ea typeface="Aptos" panose="020B0004020202020204" pitchFamily="34" charset="0"/>
                <a:cs typeface="Times New Roman" panose="02020603050405020304" pitchFamily="18" charset="0"/>
              </a:rPr>
              <a:t>”Ræk ud. Selvom man døjer med noget svært, så prøv at ræk ud, og se om der ikke er et eller andet, man kan lave”</a:t>
            </a:r>
            <a:r>
              <a:rPr lang="da-DK" sz="1200" kern="100" dirty="0">
                <a:effectLst/>
                <a:latin typeface="Aptos" panose="020B0004020202020204" pitchFamily="34" charset="0"/>
                <a:ea typeface="Aptos" panose="020B0004020202020204" pitchFamily="34" charset="0"/>
                <a:cs typeface="Times New Roman" panose="02020603050405020304" pitchFamily="18" charset="0"/>
              </a:rPr>
              <a:t> (Jakob).</a:t>
            </a:r>
          </a:p>
          <a:p>
            <a:pPr marL="0" lvl="0" indent="0" algn="l" rtl="0">
              <a:spcBef>
                <a:spcPts val="0"/>
              </a:spcBef>
              <a:spcAft>
                <a:spcPts val="0"/>
              </a:spcAft>
              <a:buNone/>
            </a:pPr>
            <a:endParaRPr lang="da-DK"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a-DK" sz="1200" i="1" kern="100" dirty="0">
                <a:effectLst/>
                <a:latin typeface="Aptos" panose="020B0004020202020204" pitchFamily="34" charset="0"/>
                <a:ea typeface="Aptos" panose="020B0004020202020204" pitchFamily="34" charset="0"/>
                <a:cs typeface="Times New Roman" panose="02020603050405020304" pitchFamily="18" charset="0"/>
              </a:rPr>
              <a:t>”Jeg vil minde dem om, at selvom det føles sådan, så er de ikke de eneste, der føler sig ensomme. Og af selvsamme grund er der andre, der også søger relationer, og så er det med at være lidt proaktiv med om at finde dem. Om det så er gennem fodbold, frivilligt arbejde eller et mødested. Det må de jo prøve af”</a:t>
            </a:r>
            <a:r>
              <a:rPr lang="da-DK" sz="1200" kern="100" dirty="0">
                <a:effectLst/>
                <a:latin typeface="Aptos" panose="020B0004020202020204" pitchFamily="34" charset="0"/>
                <a:ea typeface="Aptos" panose="020B0004020202020204" pitchFamily="34" charset="0"/>
                <a:cs typeface="Times New Roman" panose="02020603050405020304" pitchFamily="18" charset="0"/>
              </a:rPr>
              <a:t> (Markus).</a:t>
            </a:r>
          </a:p>
          <a:p>
            <a:pPr marL="0" lvl="0" indent="0" algn="l" rtl="0">
              <a:spcBef>
                <a:spcPts val="0"/>
              </a:spcBef>
              <a:spcAft>
                <a:spcPts val="0"/>
              </a:spcAft>
              <a:buNone/>
            </a:pPr>
            <a:endParaRPr lang="da-DK" dirty="0"/>
          </a:p>
          <a:p>
            <a:pPr marL="0" lvl="0" indent="0" algn="l" rtl="0">
              <a:spcBef>
                <a:spcPts val="0"/>
              </a:spcBef>
              <a:spcAft>
                <a:spcPts val="0"/>
              </a:spcAft>
              <a:buNone/>
            </a:pPr>
            <a:r>
              <a:rPr lang="da-DK" i="1" dirty="0"/>
              <a:t>”</a:t>
            </a:r>
            <a:r>
              <a:rPr lang="da-DK" sz="1200" i="1" dirty="0">
                <a:effectLst/>
                <a:latin typeface="Aptos" panose="020B0004020202020204" pitchFamily="34" charset="0"/>
                <a:ea typeface="Aptos" panose="020B0004020202020204" pitchFamily="34" charset="0"/>
                <a:cs typeface="Arial" panose="020B0604020202020204" pitchFamily="34" charset="0"/>
              </a:rPr>
              <a:t>For mig har jeg opdaget, at hvis man er meget ærlig omkring sin situation, ”jeg føler sådan her og sådan her, de har negative følelser”. Det der med først at komme af med det, og så det med at spejle sig i andre” </a:t>
            </a:r>
            <a:r>
              <a:rPr lang="da-DK" sz="1200" dirty="0">
                <a:effectLst/>
                <a:latin typeface="Aptos" panose="020B0004020202020204" pitchFamily="34" charset="0"/>
                <a:ea typeface="Aptos" panose="020B0004020202020204" pitchFamily="34" charset="0"/>
                <a:cs typeface="Arial" panose="020B0604020202020204" pitchFamily="34" charset="0"/>
              </a:rPr>
              <a:t>(Lukas) </a:t>
            </a:r>
            <a:endParaRPr lang="da-DK" dirty="0"/>
          </a:p>
          <a:p>
            <a:endParaRPr lang="da-DK" dirty="0"/>
          </a:p>
        </p:txBody>
      </p:sp>
      <p:sp>
        <p:nvSpPr>
          <p:cNvPr id="4" name="Pladsholder til slidenumm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da-DK" sz="11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8</a:t>
            </a:fld>
            <a:endParaRPr kumimoji="0" lang="da-DK" sz="11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55264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9F128-E6AB-F30C-E865-01EC8E40B42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C70CC18-1601-C70B-06F9-4B276EE6211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4CC06AB-673E-78E3-E30E-1CA446CD21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Pladsholder til slidenummer 3">
            <a:extLst>
              <a:ext uri="{FF2B5EF4-FFF2-40B4-BE49-F238E27FC236}">
                <a16:creationId xmlns:a16="http://schemas.microsoft.com/office/drawing/2014/main" id="{F21254D3-4B91-675E-86CD-C2DCADC2371E}"/>
              </a:ext>
            </a:extLst>
          </p:cNvPr>
          <p:cNvSpPr>
            <a:spLocks noGrp="1"/>
          </p:cNvSpPr>
          <p:nvPr>
            <p:ph type="sldNum" sz="quarter" idx="5"/>
          </p:nvPr>
        </p:nvSpPr>
        <p:spPr/>
        <p:txBody>
          <a:bodyPr/>
          <a:lstStyle/>
          <a:p>
            <a:fld id="{591BFA50-6656-46DA-8178-7BC722111D08}" type="slidenum">
              <a:rPr lang="da-DK" smtClean="0"/>
              <a:pPr/>
              <a:t>9</a:t>
            </a:fld>
            <a:endParaRPr lang="da-DK"/>
          </a:p>
        </p:txBody>
      </p:sp>
    </p:spTree>
    <p:extLst>
      <p:ext uri="{BB962C8B-B14F-4D97-AF65-F5344CB8AC3E}">
        <p14:creationId xmlns:p14="http://schemas.microsoft.com/office/powerpoint/2010/main" val="2509070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 outtro 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000" y="203200"/>
            <a:ext cx="8623300" cy="6438900"/>
          </a:xfrm>
          <a:prstGeom prst="rect">
            <a:avLst/>
          </a:prstGeom>
        </p:spPr>
      </p:pic>
      <p:sp>
        <p:nvSpPr>
          <p:cNvPr id="5" name="Title Placeholder 7"/>
          <p:cNvSpPr>
            <a:spLocks noGrp="1"/>
          </p:cNvSpPr>
          <p:nvPr>
            <p:ph type="title" hasCustomPrompt="1"/>
          </p:nvPr>
        </p:nvSpPr>
        <p:spPr>
          <a:xfrm>
            <a:off x="457200" y="1484784"/>
            <a:ext cx="8229600" cy="1440160"/>
          </a:xfrm>
          <a:prstGeom prst="rect">
            <a:avLst/>
          </a:prstGeom>
        </p:spPr>
        <p:txBody>
          <a:bodyPr vert="horz" lIns="91440" tIns="45720" rIns="91440" bIns="45720" rtlCol="0" anchor="t" anchorCtr="0">
            <a:normAutofit/>
          </a:bodyPr>
          <a:lstStyle/>
          <a:p>
            <a:r>
              <a:rPr lang="da-DK" dirty="0"/>
              <a:t>Overskrift</a:t>
            </a:r>
            <a:endParaRPr lang="en-US" dirty="0"/>
          </a:p>
        </p:txBody>
      </p:sp>
      <p:sp>
        <p:nvSpPr>
          <p:cNvPr id="6" name="Text Placeholder 5"/>
          <p:cNvSpPr>
            <a:spLocks noGrp="1"/>
          </p:cNvSpPr>
          <p:nvPr>
            <p:ph type="body" sz="quarter" idx="10" hasCustomPrompt="1"/>
          </p:nvPr>
        </p:nvSpPr>
        <p:spPr>
          <a:xfrm>
            <a:off x="457200" y="3068638"/>
            <a:ext cx="8229600" cy="995362"/>
          </a:xfrm>
        </p:spPr>
        <p:txBody>
          <a:bodyPr lIns="90000" tIns="46800" rIns="90000"/>
          <a:lstStyle>
            <a:lvl1pPr marL="0" indent="0">
              <a:buFontTx/>
              <a:buNone/>
              <a:defRPr b="1" i="0" baseline="0">
                <a:solidFill>
                  <a:schemeClr val="tx2"/>
                </a:solidFill>
                <a:latin typeface="Montserrat" charset="0"/>
              </a:defRPr>
            </a:lvl1pPr>
          </a:lstStyle>
          <a:p>
            <a:pPr lvl="0"/>
            <a:r>
              <a:rPr lang="en-US" dirty="0" err="1"/>
              <a:t>Underoverskrift</a:t>
            </a:r>
            <a:endParaRPr lang="en-US" dirty="0"/>
          </a:p>
        </p:txBody>
      </p:sp>
    </p:spTree>
    <p:extLst>
      <p:ext uri="{BB962C8B-B14F-4D97-AF65-F5344CB8AC3E}">
        <p14:creationId xmlns:p14="http://schemas.microsoft.com/office/powerpoint/2010/main" val="81716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 tekst orange baggrun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da-DK" dirty="0"/>
              <a:t>Overskrift</a:t>
            </a:r>
            <a:endParaRPr lang="en-US" dirty="0"/>
          </a:p>
        </p:txBody>
      </p:sp>
      <p:sp>
        <p:nvSpPr>
          <p:cNvPr id="4" name="Pladsholder til tekst 2"/>
          <p:cNvSpPr>
            <a:spLocks noGrp="1"/>
          </p:cNvSpPr>
          <p:nvPr>
            <p:ph idx="1"/>
          </p:nvPr>
        </p:nvSpPr>
        <p:spPr>
          <a:xfrm>
            <a:off x="457200" y="1600201"/>
            <a:ext cx="8229600" cy="4061048"/>
          </a:xfrm>
          <a:prstGeom prst="rect">
            <a:avLst/>
          </a:prstGeom>
        </p:spPr>
        <p:txBody>
          <a:bodyPr vert="horz" lIns="91440" tIns="45720" rIns="91440" bIns="45720" rtlCol="0">
            <a:normAutofit/>
          </a:bodyPr>
          <a:lstStyle>
            <a:lvl1pPr>
              <a:defRPr>
                <a:solidFill>
                  <a:schemeClr val="bg1"/>
                </a:solidFill>
              </a:defRPr>
            </a:lvl1pPr>
          </a:lstStyle>
          <a:p>
            <a:pPr lvl="0"/>
            <a:r>
              <a:rPr lang="da-DK"/>
              <a:t>Klik for at redigere i master</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77272"/>
            <a:ext cx="608384" cy="753696"/>
          </a:xfrm>
          <a:prstGeom prst="rect">
            <a:avLst/>
          </a:prstGeom>
          <a:solidFill>
            <a:schemeClr val="tx2"/>
          </a:solidFill>
        </p:spPr>
      </p:pic>
    </p:spTree>
    <p:extLst>
      <p:ext uri="{BB962C8B-B14F-4D97-AF65-F5344CB8AC3E}">
        <p14:creationId xmlns:p14="http://schemas.microsoft.com/office/powerpoint/2010/main" val="53015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 tekst grøn baggr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da-DK" dirty="0"/>
              <a:t>Overskrift</a:t>
            </a:r>
            <a:endParaRPr lang="en-US" dirty="0"/>
          </a:p>
        </p:txBody>
      </p:sp>
      <p:sp>
        <p:nvSpPr>
          <p:cNvPr id="4" name="Pladsholder til tekst 2"/>
          <p:cNvSpPr>
            <a:spLocks noGrp="1"/>
          </p:cNvSpPr>
          <p:nvPr>
            <p:ph idx="1"/>
          </p:nvPr>
        </p:nvSpPr>
        <p:spPr>
          <a:xfrm>
            <a:off x="457200" y="1600201"/>
            <a:ext cx="8229600" cy="4061048"/>
          </a:xfrm>
          <a:prstGeom prst="rect">
            <a:avLst/>
          </a:prstGeom>
        </p:spPr>
        <p:txBody>
          <a:bodyPr vert="horz" lIns="91440" tIns="45720" rIns="91440" bIns="45720" rtlCol="0">
            <a:normAutofit/>
          </a:bodyPr>
          <a:lstStyle>
            <a:lvl1pPr>
              <a:defRPr>
                <a:solidFill>
                  <a:schemeClr val="tx1"/>
                </a:solidFill>
              </a:defRPr>
            </a:lvl1pPr>
          </a:lstStyle>
          <a:p>
            <a:pPr lvl="0"/>
            <a:r>
              <a:rPr lang="da-DK"/>
              <a:t>Klik for at redigere i master</a:t>
            </a:r>
          </a:p>
        </p:txBody>
      </p:sp>
    </p:spTree>
    <p:extLst>
      <p:ext uri="{BB962C8B-B14F-4D97-AF65-F5344CB8AC3E}">
        <p14:creationId xmlns:p14="http://schemas.microsoft.com/office/powerpoint/2010/main" val="3565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 tekst gul baggru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da-DK" dirty="0"/>
              <a:t>Overskrift</a:t>
            </a:r>
            <a:endParaRPr lang="en-US" dirty="0"/>
          </a:p>
        </p:txBody>
      </p:sp>
      <p:sp>
        <p:nvSpPr>
          <p:cNvPr id="4" name="Pladsholder til tekst 2"/>
          <p:cNvSpPr>
            <a:spLocks noGrp="1"/>
          </p:cNvSpPr>
          <p:nvPr>
            <p:ph idx="1"/>
          </p:nvPr>
        </p:nvSpPr>
        <p:spPr>
          <a:xfrm>
            <a:off x="457200" y="1600201"/>
            <a:ext cx="8229600" cy="4061048"/>
          </a:xfrm>
          <a:prstGeom prst="rect">
            <a:avLst/>
          </a:prstGeom>
        </p:spPr>
        <p:txBody>
          <a:bodyPr vert="horz" lIns="91440" tIns="45720" rIns="91440" bIns="45720" rtlCol="0">
            <a:normAutofit/>
          </a:bodyPr>
          <a:lstStyle>
            <a:lvl1pPr>
              <a:defRPr>
                <a:solidFill>
                  <a:schemeClr val="tx1"/>
                </a:solidFill>
              </a:defRPr>
            </a:lvl1pPr>
          </a:lstStyle>
          <a:p>
            <a:pPr lvl="0"/>
            <a:r>
              <a:rPr lang="da-DK"/>
              <a:t>Klik for at redigere i master</a:t>
            </a:r>
          </a:p>
        </p:txBody>
      </p:sp>
    </p:spTree>
    <p:extLst>
      <p:ext uri="{BB962C8B-B14F-4D97-AF65-F5344CB8AC3E}">
        <p14:creationId xmlns:p14="http://schemas.microsoft.com/office/powerpoint/2010/main" val="1310472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 tekst beige baggrun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da-DK" dirty="0"/>
              <a:t>Overskrift</a:t>
            </a:r>
            <a:endParaRPr lang="en-US" dirty="0"/>
          </a:p>
        </p:txBody>
      </p:sp>
      <p:sp>
        <p:nvSpPr>
          <p:cNvPr id="4" name="Pladsholder til tekst 2"/>
          <p:cNvSpPr>
            <a:spLocks noGrp="1"/>
          </p:cNvSpPr>
          <p:nvPr>
            <p:ph idx="1"/>
          </p:nvPr>
        </p:nvSpPr>
        <p:spPr>
          <a:xfrm>
            <a:off x="457200" y="1600201"/>
            <a:ext cx="8229600" cy="4061048"/>
          </a:xfrm>
          <a:prstGeom prst="rect">
            <a:avLst/>
          </a:prstGeom>
        </p:spPr>
        <p:txBody>
          <a:bodyPr vert="horz" lIns="91440" tIns="45720" rIns="91440" bIns="45720" rtlCol="0">
            <a:normAutofit/>
          </a:bodyPr>
          <a:lstStyle>
            <a:lvl1pPr>
              <a:defRPr>
                <a:solidFill>
                  <a:schemeClr val="tx1"/>
                </a:solidFill>
              </a:defRPr>
            </a:lvl1pPr>
          </a:lstStyle>
          <a:p>
            <a:pPr lvl="0"/>
            <a:r>
              <a:rPr lang="da-DK"/>
              <a:t>Klik for at redigere i master</a:t>
            </a:r>
          </a:p>
        </p:txBody>
      </p:sp>
    </p:spTree>
    <p:extLst>
      <p:ext uri="{BB962C8B-B14F-4D97-AF65-F5344CB8AC3E}">
        <p14:creationId xmlns:p14="http://schemas.microsoft.com/office/powerpoint/2010/main" val="641625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omt" type="blank">
  <p:cSld name="Tom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79608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verskrift + tekst gul baggru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da-DK"/>
              <a:t>Overskrift</a:t>
            </a:r>
            <a:endParaRPr lang="en-US"/>
          </a:p>
        </p:txBody>
      </p:sp>
      <p:sp>
        <p:nvSpPr>
          <p:cNvPr id="4" name="Pladsholder til tekst 2"/>
          <p:cNvSpPr>
            <a:spLocks noGrp="1"/>
          </p:cNvSpPr>
          <p:nvPr>
            <p:ph idx="1"/>
          </p:nvPr>
        </p:nvSpPr>
        <p:spPr>
          <a:xfrm>
            <a:off x="457200" y="1600201"/>
            <a:ext cx="8229600" cy="4061048"/>
          </a:xfrm>
          <a:prstGeom prst="rect">
            <a:avLst/>
          </a:prstGeom>
        </p:spPr>
        <p:txBody>
          <a:bodyPr vert="horz" lIns="91440" tIns="45720" rIns="91440" bIns="45720" rtlCol="0">
            <a:normAutofit/>
          </a:bodyPr>
          <a:lstStyle>
            <a:lvl1pPr>
              <a:defRPr>
                <a:solidFill>
                  <a:schemeClr val="tx1"/>
                </a:solidFill>
              </a:defRPr>
            </a:lvl1pPr>
          </a:lstStyle>
          <a:p>
            <a:pPr lvl="0"/>
            <a:r>
              <a:rPr lang="da-DK"/>
              <a:t>Klik for at redigere i master</a:t>
            </a:r>
          </a:p>
        </p:txBody>
      </p:sp>
    </p:spTree>
    <p:extLst>
      <p:ext uri="{BB962C8B-B14F-4D97-AF65-F5344CB8AC3E}">
        <p14:creationId xmlns:p14="http://schemas.microsoft.com/office/powerpoint/2010/main" val="3555951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Overskrift +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Overskrift</a:t>
            </a:r>
            <a:endParaRPr lang="en-US" dirty="0"/>
          </a:p>
        </p:txBody>
      </p:sp>
      <p:sp>
        <p:nvSpPr>
          <p:cNvPr id="4" name="Pladsholder til tekst 2"/>
          <p:cNvSpPr>
            <a:spLocks noGrp="1"/>
          </p:cNvSpPr>
          <p:nvPr>
            <p:ph idx="1"/>
          </p:nvPr>
        </p:nvSpPr>
        <p:spPr>
          <a:xfrm>
            <a:off x="457200" y="1600201"/>
            <a:ext cx="8229600" cy="4061048"/>
          </a:xfrm>
          <a:prstGeom prst="rect">
            <a:avLst/>
          </a:prstGeom>
        </p:spPr>
        <p:txBody>
          <a:bodyPr vert="horz" lIns="91440" tIns="45720" rIns="91440" bIns="45720" rtlCol="0">
            <a:normAutofit/>
          </a:bodyPr>
          <a:lstStyle/>
          <a:p>
            <a:pPr lvl="0"/>
            <a:r>
              <a:rPr lang="da-DK"/>
              <a:t>Klik for at redigere i master</a:t>
            </a:r>
          </a:p>
        </p:txBody>
      </p:sp>
    </p:spTree>
    <p:extLst>
      <p:ext uri="{BB962C8B-B14F-4D97-AF65-F5344CB8AC3E}">
        <p14:creationId xmlns:p14="http://schemas.microsoft.com/office/powerpoint/2010/main" val="84581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verskrift + tekst +  billede">
  <p:cSld name="Overskrift + tekst +  billede">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457200" y="1600201"/>
            <a:ext cx="3898776" cy="406104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rgbClr val="0072B6"/>
              </a:buClr>
              <a:buSzPts val="1800"/>
              <a:buChar char="–"/>
              <a:defRPr/>
            </a:lvl2pPr>
            <a:lvl3pPr marL="1371600" lvl="2" indent="-342900" algn="l">
              <a:lnSpc>
                <a:spcPct val="100000"/>
              </a:lnSpc>
              <a:spcBef>
                <a:spcPts val="360"/>
              </a:spcBef>
              <a:spcAft>
                <a:spcPts val="0"/>
              </a:spcAft>
              <a:buClr>
                <a:srgbClr val="0072B6"/>
              </a:buClr>
              <a:buSzPts val="1800"/>
              <a:buChar char="•"/>
              <a:defRPr/>
            </a:lvl3pPr>
            <a:lvl4pPr marL="1828800" lvl="3" indent="-342900" algn="l">
              <a:lnSpc>
                <a:spcPct val="100000"/>
              </a:lnSpc>
              <a:spcBef>
                <a:spcPts val="360"/>
              </a:spcBef>
              <a:spcAft>
                <a:spcPts val="0"/>
              </a:spcAft>
              <a:buClr>
                <a:srgbClr val="0072B6"/>
              </a:buClr>
              <a:buSzPts val="1800"/>
              <a:buChar char="–"/>
              <a:defRPr/>
            </a:lvl4pPr>
            <a:lvl5pPr marL="2286000" lvl="4" indent="-342900" algn="l">
              <a:lnSpc>
                <a:spcPct val="100000"/>
              </a:lnSpc>
              <a:spcBef>
                <a:spcPts val="360"/>
              </a:spcBef>
              <a:spcAft>
                <a:spcPts val="0"/>
              </a:spcAft>
              <a:buClr>
                <a:srgbClr val="0072B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 name="Google Shape;42;p37"/>
          <p:cNvSpPr>
            <a:spLocks noGrp="1"/>
          </p:cNvSpPr>
          <p:nvPr>
            <p:ph type="pic" idx="2"/>
          </p:nvPr>
        </p:nvSpPr>
        <p:spPr>
          <a:xfrm>
            <a:off x="4716463" y="1600200"/>
            <a:ext cx="3970337" cy="406082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0072B6"/>
              </a:buClr>
              <a:buSzPts val="2800"/>
              <a:buFont typeface="Arial"/>
              <a:buChar char="–"/>
              <a:defRPr sz="2800" b="0" i="0" u="none" strike="noStrike" cap="none">
                <a:solidFill>
                  <a:srgbClr val="0072B6"/>
                </a:solidFill>
                <a:latin typeface="Calibri"/>
                <a:ea typeface="Calibri"/>
                <a:cs typeface="Calibri"/>
                <a:sym typeface="Calibri"/>
              </a:defRPr>
            </a:lvl2pPr>
            <a:lvl3pPr marR="0" lvl="2" algn="l" rtl="0">
              <a:lnSpc>
                <a:spcPct val="100000"/>
              </a:lnSpc>
              <a:spcBef>
                <a:spcPts val="480"/>
              </a:spcBef>
              <a:spcAft>
                <a:spcPts val="0"/>
              </a:spcAft>
              <a:buClr>
                <a:srgbClr val="0072B6"/>
              </a:buClr>
              <a:buSzPts val="2400"/>
              <a:buFont typeface="Arial"/>
              <a:buChar char="•"/>
              <a:defRPr sz="2400" b="0" i="0" u="none" strike="noStrike" cap="none">
                <a:solidFill>
                  <a:srgbClr val="0072B6"/>
                </a:solidFill>
                <a:latin typeface="Calibri"/>
                <a:ea typeface="Calibri"/>
                <a:cs typeface="Calibri"/>
                <a:sym typeface="Calibri"/>
              </a:defRPr>
            </a:lvl3pPr>
            <a:lvl4pPr marR="0" lvl="3" algn="l" rtl="0">
              <a:lnSpc>
                <a:spcPct val="100000"/>
              </a:lnSpc>
              <a:spcBef>
                <a:spcPts val="400"/>
              </a:spcBef>
              <a:spcAft>
                <a:spcPts val="0"/>
              </a:spcAft>
              <a:buClr>
                <a:srgbClr val="0072B6"/>
              </a:buClr>
              <a:buSzPts val="2000"/>
              <a:buFont typeface="Arial"/>
              <a:buChar char="–"/>
              <a:defRPr sz="2000" b="0" i="0" u="none" strike="noStrike" cap="none">
                <a:solidFill>
                  <a:srgbClr val="0072B6"/>
                </a:solidFill>
                <a:latin typeface="Calibri"/>
                <a:ea typeface="Calibri"/>
                <a:cs typeface="Calibri"/>
                <a:sym typeface="Calibri"/>
              </a:defRPr>
            </a:lvl4pPr>
            <a:lvl5pPr marR="0" lvl="4" algn="l" rtl="0">
              <a:lnSpc>
                <a:spcPct val="100000"/>
              </a:lnSpc>
              <a:spcBef>
                <a:spcPts val="400"/>
              </a:spcBef>
              <a:spcAft>
                <a:spcPts val="0"/>
              </a:spcAft>
              <a:buClr>
                <a:srgbClr val="0072B6"/>
              </a:buClr>
              <a:buSzPts val="2000"/>
              <a:buFont typeface="Arial"/>
              <a:buChar char="»"/>
              <a:defRPr sz="2000" b="0" i="0" u="none" strike="noStrike" cap="none">
                <a:solidFill>
                  <a:srgbClr val="0072B6"/>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20413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un overskrift">
  <p:cSld name="Kun overskrif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53362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ause (mønster uden indhold)">
  <p:cSld name="Pause (mønster uden indhold)">
    <p:spTree>
      <p:nvGrpSpPr>
        <p:cNvPr id="1" name="Shape 37"/>
        <p:cNvGrpSpPr/>
        <p:nvPr/>
      </p:nvGrpSpPr>
      <p:grpSpPr>
        <a:xfrm>
          <a:off x="0" y="0"/>
          <a:ext cx="0" cy="0"/>
          <a:chOff x="0" y="0"/>
          <a:chExt cx="0" cy="0"/>
        </a:xfrm>
      </p:grpSpPr>
      <p:pic>
        <p:nvPicPr>
          <p:cNvPr id="38" name="Google Shape;38;p36"/>
          <p:cNvPicPr preferRelativeResize="0"/>
          <p:nvPr/>
        </p:nvPicPr>
        <p:blipFill rotWithShape="1">
          <a:blip r:embed="rId2">
            <a:alphaModFix/>
          </a:blip>
          <a:srcRect t="-1" b="18631"/>
          <a:stretch/>
        </p:blipFill>
        <p:spPr>
          <a:xfrm>
            <a:off x="0" y="0"/>
            <a:ext cx="9144000" cy="5580000"/>
          </a:xfrm>
          <a:prstGeom prst="rect">
            <a:avLst/>
          </a:prstGeom>
          <a:solidFill>
            <a:schemeClr val="accent3"/>
          </a:solidFill>
          <a:ln>
            <a:noFill/>
          </a:ln>
        </p:spPr>
      </p:pic>
    </p:spTree>
    <p:extLst>
      <p:ext uri="{BB962C8B-B14F-4D97-AF65-F5344CB8AC3E}">
        <p14:creationId xmlns:p14="http://schemas.microsoft.com/office/powerpoint/2010/main" val="403463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outtro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308600"/>
          </a:xfrm>
          <a:prstGeom prst="rect">
            <a:avLst/>
          </a:prstGeom>
        </p:spPr>
      </p:pic>
      <p:sp>
        <p:nvSpPr>
          <p:cNvPr id="5" name="Title Placeholder 7"/>
          <p:cNvSpPr>
            <a:spLocks noGrp="1"/>
          </p:cNvSpPr>
          <p:nvPr>
            <p:ph type="title" hasCustomPrompt="1"/>
          </p:nvPr>
        </p:nvSpPr>
        <p:spPr>
          <a:xfrm>
            <a:off x="457200" y="1484784"/>
            <a:ext cx="8229600" cy="1440160"/>
          </a:xfrm>
          <a:prstGeom prst="rect">
            <a:avLst/>
          </a:prstGeom>
        </p:spPr>
        <p:txBody>
          <a:bodyPr vert="horz" lIns="91440" tIns="45720" rIns="91440" bIns="45720" rtlCol="0" anchor="t" anchorCtr="0">
            <a:normAutofit/>
          </a:bodyPr>
          <a:lstStyle>
            <a:lvl1pPr>
              <a:defRPr baseline="0">
                <a:solidFill>
                  <a:schemeClr val="bg2"/>
                </a:solidFill>
              </a:defRPr>
            </a:lvl1pPr>
          </a:lstStyle>
          <a:p>
            <a:r>
              <a:rPr lang="da-DK" dirty="0"/>
              <a:t>Overskrift</a:t>
            </a:r>
            <a:endParaRPr lang="en-US" dirty="0"/>
          </a:p>
        </p:txBody>
      </p:sp>
      <p:sp>
        <p:nvSpPr>
          <p:cNvPr id="7" name="Text Placeholder 5"/>
          <p:cNvSpPr>
            <a:spLocks noGrp="1"/>
          </p:cNvSpPr>
          <p:nvPr>
            <p:ph type="body" sz="quarter" idx="10" hasCustomPrompt="1"/>
          </p:nvPr>
        </p:nvSpPr>
        <p:spPr>
          <a:xfrm>
            <a:off x="457200" y="3068638"/>
            <a:ext cx="8229600" cy="995362"/>
          </a:xfrm>
        </p:spPr>
        <p:txBody>
          <a:bodyPr lIns="90000" tIns="46800" rIns="90000"/>
          <a:lstStyle>
            <a:lvl1pPr marL="0" indent="0">
              <a:buFontTx/>
              <a:buNone/>
              <a:defRPr b="1" i="0" baseline="0">
                <a:solidFill>
                  <a:schemeClr val="bg2"/>
                </a:solidFill>
                <a:latin typeface="Montserrat" charset="0"/>
              </a:defRPr>
            </a:lvl1pPr>
          </a:lstStyle>
          <a:p>
            <a:pPr lvl="0"/>
            <a:r>
              <a:rPr lang="en-US" dirty="0" err="1"/>
              <a:t>Underoverskrift</a:t>
            </a:r>
            <a:endParaRPr lang="en-US" dirty="0"/>
          </a:p>
        </p:txBody>
      </p:sp>
    </p:spTree>
    <p:extLst>
      <p:ext uri="{BB962C8B-B14F-4D97-AF65-F5344CB8AC3E}">
        <p14:creationId xmlns:p14="http://schemas.microsoft.com/office/powerpoint/2010/main" val="1107923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omt" type="blank">
  <p:cSld name="Tom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346416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verskrift + tekst grøn baggrund">
  <p:cSld name="Overskrift + tekst grøn baggrund">
    <p:bg>
      <p:bgPr>
        <a:solidFill>
          <a:schemeClr val="accent1"/>
        </a:solidFill>
        <a:effectLst/>
      </p:bgPr>
    </p:bg>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000"/>
              <a:buFont typeface="Montserrat"/>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body" idx="1"/>
          </p:nvPr>
        </p:nvSpPr>
        <p:spPr>
          <a:xfrm>
            <a:off x="457200" y="1600201"/>
            <a:ext cx="8229600" cy="4061048"/>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440"/>
              </a:spcBef>
              <a:spcAft>
                <a:spcPts val="0"/>
              </a:spcAft>
              <a:buClr>
                <a:schemeClr val="dk1"/>
              </a:buClr>
              <a:buSzPts val="2200"/>
              <a:buChar char="•"/>
              <a:defRPr>
                <a:solidFill>
                  <a:schemeClr val="dk1"/>
                </a:solidFill>
              </a:defRPr>
            </a:lvl1pPr>
            <a:lvl2pPr marL="914400" lvl="1" indent="-342900" algn="l">
              <a:lnSpc>
                <a:spcPct val="100000"/>
              </a:lnSpc>
              <a:spcBef>
                <a:spcPts val="360"/>
              </a:spcBef>
              <a:spcAft>
                <a:spcPts val="0"/>
              </a:spcAft>
              <a:buClr>
                <a:srgbClr val="0072B6"/>
              </a:buClr>
              <a:buSzPts val="1800"/>
              <a:buChar char="–"/>
              <a:defRPr/>
            </a:lvl2pPr>
            <a:lvl3pPr marL="1371600" lvl="2" indent="-342900" algn="l">
              <a:lnSpc>
                <a:spcPct val="100000"/>
              </a:lnSpc>
              <a:spcBef>
                <a:spcPts val="360"/>
              </a:spcBef>
              <a:spcAft>
                <a:spcPts val="0"/>
              </a:spcAft>
              <a:buClr>
                <a:srgbClr val="0072B6"/>
              </a:buClr>
              <a:buSzPts val="1800"/>
              <a:buChar char="•"/>
              <a:defRPr/>
            </a:lvl3pPr>
            <a:lvl4pPr marL="1828800" lvl="3" indent="-342900" algn="l">
              <a:lnSpc>
                <a:spcPct val="100000"/>
              </a:lnSpc>
              <a:spcBef>
                <a:spcPts val="360"/>
              </a:spcBef>
              <a:spcAft>
                <a:spcPts val="0"/>
              </a:spcAft>
              <a:buClr>
                <a:srgbClr val="0072B6"/>
              </a:buClr>
              <a:buSzPts val="1800"/>
              <a:buChar char="–"/>
              <a:defRPr/>
            </a:lvl4pPr>
            <a:lvl5pPr marL="2286000" lvl="4" indent="-342900" algn="l">
              <a:lnSpc>
                <a:spcPct val="100000"/>
              </a:lnSpc>
              <a:spcBef>
                <a:spcPts val="360"/>
              </a:spcBef>
              <a:spcAft>
                <a:spcPts val="0"/>
              </a:spcAft>
              <a:buClr>
                <a:srgbClr val="0072B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53305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verskrift + tekst gul baggru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da-DK"/>
              <a:t>Overskrift</a:t>
            </a:r>
            <a:endParaRPr lang="en-US"/>
          </a:p>
        </p:txBody>
      </p:sp>
      <p:sp>
        <p:nvSpPr>
          <p:cNvPr id="4" name="Pladsholder til tekst 2"/>
          <p:cNvSpPr>
            <a:spLocks noGrp="1"/>
          </p:cNvSpPr>
          <p:nvPr>
            <p:ph idx="1"/>
          </p:nvPr>
        </p:nvSpPr>
        <p:spPr>
          <a:xfrm>
            <a:off x="457200" y="1600201"/>
            <a:ext cx="8229600" cy="4061048"/>
          </a:xfrm>
          <a:prstGeom prst="rect">
            <a:avLst/>
          </a:prstGeom>
        </p:spPr>
        <p:txBody>
          <a:bodyPr vert="horz" lIns="91440" tIns="45720" rIns="91440" bIns="45720" rtlCol="0">
            <a:normAutofit/>
          </a:bodyPr>
          <a:lstStyle>
            <a:lvl1pPr>
              <a:defRPr>
                <a:solidFill>
                  <a:schemeClr val="tx1"/>
                </a:solidFill>
              </a:defRPr>
            </a:lvl1pPr>
          </a:lstStyle>
          <a:p>
            <a:pPr lvl="0"/>
            <a:r>
              <a:rPr lang="da-DK"/>
              <a:t>Klik for at redigere i master</a:t>
            </a:r>
          </a:p>
        </p:txBody>
      </p:sp>
    </p:spTree>
    <p:extLst>
      <p:ext uri="{BB962C8B-B14F-4D97-AF65-F5344CB8AC3E}">
        <p14:creationId xmlns:p14="http://schemas.microsoft.com/office/powerpoint/2010/main" val="1663561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Overskrift +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Overskrift</a:t>
            </a:r>
            <a:endParaRPr lang="en-US" dirty="0"/>
          </a:p>
        </p:txBody>
      </p:sp>
      <p:sp>
        <p:nvSpPr>
          <p:cNvPr id="4" name="Pladsholder til tekst 2"/>
          <p:cNvSpPr>
            <a:spLocks noGrp="1"/>
          </p:cNvSpPr>
          <p:nvPr>
            <p:ph idx="1"/>
          </p:nvPr>
        </p:nvSpPr>
        <p:spPr>
          <a:xfrm>
            <a:off x="457200" y="1600201"/>
            <a:ext cx="8229600" cy="4061048"/>
          </a:xfrm>
          <a:prstGeom prst="rect">
            <a:avLst/>
          </a:prstGeom>
        </p:spPr>
        <p:txBody>
          <a:bodyPr vert="horz" lIns="91440" tIns="45720" rIns="91440" bIns="45720" rtlCol="0">
            <a:normAutofit/>
          </a:bodyPr>
          <a:lstStyle/>
          <a:p>
            <a:pPr lvl="0"/>
            <a:r>
              <a:rPr lang="da-DK"/>
              <a:t>Klik for at redigere i master</a:t>
            </a:r>
          </a:p>
        </p:txBody>
      </p:sp>
    </p:spTree>
    <p:extLst>
      <p:ext uri="{BB962C8B-B14F-4D97-AF65-F5344CB8AC3E}">
        <p14:creationId xmlns:p14="http://schemas.microsoft.com/office/powerpoint/2010/main" val="3942539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verskrift + tekst +  billede">
  <p:cSld name="Overskrift + tekst +  billede">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457200" y="1600201"/>
            <a:ext cx="3898776" cy="406104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rgbClr val="0072B6"/>
              </a:buClr>
              <a:buSzPts val="1800"/>
              <a:buChar char="–"/>
              <a:defRPr/>
            </a:lvl2pPr>
            <a:lvl3pPr marL="1371600" lvl="2" indent="-342900" algn="l">
              <a:lnSpc>
                <a:spcPct val="100000"/>
              </a:lnSpc>
              <a:spcBef>
                <a:spcPts val="360"/>
              </a:spcBef>
              <a:spcAft>
                <a:spcPts val="0"/>
              </a:spcAft>
              <a:buClr>
                <a:srgbClr val="0072B6"/>
              </a:buClr>
              <a:buSzPts val="1800"/>
              <a:buChar char="•"/>
              <a:defRPr/>
            </a:lvl3pPr>
            <a:lvl4pPr marL="1828800" lvl="3" indent="-342900" algn="l">
              <a:lnSpc>
                <a:spcPct val="100000"/>
              </a:lnSpc>
              <a:spcBef>
                <a:spcPts val="360"/>
              </a:spcBef>
              <a:spcAft>
                <a:spcPts val="0"/>
              </a:spcAft>
              <a:buClr>
                <a:srgbClr val="0072B6"/>
              </a:buClr>
              <a:buSzPts val="1800"/>
              <a:buChar char="–"/>
              <a:defRPr/>
            </a:lvl4pPr>
            <a:lvl5pPr marL="2286000" lvl="4" indent="-342900" algn="l">
              <a:lnSpc>
                <a:spcPct val="100000"/>
              </a:lnSpc>
              <a:spcBef>
                <a:spcPts val="360"/>
              </a:spcBef>
              <a:spcAft>
                <a:spcPts val="0"/>
              </a:spcAft>
              <a:buClr>
                <a:srgbClr val="0072B6"/>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 name="Google Shape;42;p37"/>
          <p:cNvSpPr>
            <a:spLocks noGrp="1"/>
          </p:cNvSpPr>
          <p:nvPr>
            <p:ph type="pic" idx="2"/>
          </p:nvPr>
        </p:nvSpPr>
        <p:spPr>
          <a:xfrm>
            <a:off x="4716463" y="1600200"/>
            <a:ext cx="3970337" cy="406082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rgbClr val="0072B6"/>
              </a:buClr>
              <a:buSzPts val="2800"/>
              <a:buFont typeface="Arial"/>
              <a:buChar char="–"/>
              <a:defRPr sz="2800" b="0" i="0" u="none" strike="noStrike" cap="none">
                <a:solidFill>
                  <a:srgbClr val="0072B6"/>
                </a:solidFill>
                <a:latin typeface="Calibri"/>
                <a:ea typeface="Calibri"/>
                <a:cs typeface="Calibri"/>
                <a:sym typeface="Calibri"/>
              </a:defRPr>
            </a:lvl2pPr>
            <a:lvl3pPr marR="0" lvl="2" algn="l" rtl="0">
              <a:lnSpc>
                <a:spcPct val="100000"/>
              </a:lnSpc>
              <a:spcBef>
                <a:spcPts val="480"/>
              </a:spcBef>
              <a:spcAft>
                <a:spcPts val="0"/>
              </a:spcAft>
              <a:buClr>
                <a:srgbClr val="0072B6"/>
              </a:buClr>
              <a:buSzPts val="2400"/>
              <a:buFont typeface="Arial"/>
              <a:buChar char="•"/>
              <a:defRPr sz="2400" b="0" i="0" u="none" strike="noStrike" cap="none">
                <a:solidFill>
                  <a:srgbClr val="0072B6"/>
                </a:solidFill>
                <a:latin typeface="Calibri"/>
                <a:ea typeface="Calibri"/>
                <a:cs typeface="Calibri"/>
                <a:sym typeface="Calibri"/>
              </a:defRPr>
            </a:lvl3pPr>
            <a:lvl4pPr marR="0" lvl="3" algn="l" rtl="0">
              <a:lnSpc>
                <a:spcPct val="100000"/>
              </a:lnSpc>
              <a:spcBef>
                <a:spcPts val="400"/>
              </a:spcBef>
              <a:spcAft>
                <a:spcPts val="0"/>
              </a:spcAft>
              <a:buClr>
                <a:srgbClr val="0072B6"/>
              </a:buClr>
              <a:buSzPts val="2000"/>
              <a:buFont typeface="Arial"/>
              <a:buChar char="–"/>
              <a:defRPr sz="2000" b="0" i="0" u="none" strike="noStrike" cap="none">
                <a:solidFill>
                  <a:srgbClr val="0072B6"/>
                </a:solidFill>
                <a:latin typeface="Calibri"/>
                <a:ea typeface="Calibri"/>
                <a:cs typeface="Calibri"/>
                <a:sym typeface="Calibri"/>
              </a:defRPr>
            </a:lvl4pPr>
            <a:lvl5pPr marR="0" lvl="4" algn="l" rtl="0">
              <a:lnSpc>
                <a:spcPct val="100000"/>
              </a:lnSpc>
              <a:spcBef>
                <a:spcPts val="400"/>
              </a:spcBef>
              <a:spcAft>
                <a:spcPts val="0"/>
              </a:spcAft>
              <a:buClr>
                <a:srgbClr val="0072B6"/>
              </a:buClr>
              <a:buSzPts val="2000"/>
              <a:buFont typeface="Arial"/>
              <a:buChar char="»"/>
              <a:defRPr sz="2000" b="0" i="0" u="none" strike="noStrike" cap="none">
                <a:solidFill>
                  <a:srgbClr val="0072B6"/>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92667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verskrift + tekst grøn baggrund">
  <p:cSld name="Overskrift + tekst grøn baggrund">
    <p:bg>
      <p:bgPr>
        <a:solidFill>
          <a:schemeClr val="accent1"/>
        </a:solidFill>
        <a:effectLst/>
      </p:bgPr>
    </p:bg>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0"/>
          <p:cNvSpPr txBox="1">
            <a:spLocks noGrp="1"/>
          </p:cNvSpPr>
          <p:nvPr>
            <p:ph type="body" idx="1"/>
          </p:nvPr>
        </p:nvSpPr>
        <p:spPr>
          <a:xfrm>
            <a:off x="457200" y="1600201"/>
            <a:ext cx="8229600" cy="4061048"/>
          </a:xfrm>
          <a:prstGeom prst="rect">
            <a:avLst/>
          </a:prstGeom>
          <a:noFill/>
          <a:ln>
            <a:noFill/>
          </a:ln>
        </p:spPr>
        <p:txBody>
          <a:bodyPr spcFirstLastPara="1" wrap="square" lIns="91425" tIns="45700" rIns="91425" bIns="45700" anchor="t" anchorCtr="0">
            <a:normAutofit/>
          </a:bodyPr>
          <a:lstStyle>
            <a:lvl1pPr marL="457200" lvl="0" indent="-368300" algn="l">
              <a:spcBef>
                <a:spcPts val="440"/>
              </a:spcBef>
              <a:spcAft>
                <a:spcPts val="0"/>
              </a:spcAft>
              <a:buClr>
                <a:schemeClr val="dk1"/>
              </a:buClr>
              <a:buSzPts val="2200"/>
              <a:buChar char="•"/>
              <a:defRPr>
                <a:solidFill>
                  <a:schemeClr val="dk1"/>
                </a:solidFill>
              </a:defRPr>
            </a:lvl1pPr>
            <a:lvl2pPr marL="914400" lvl="1" indent="-342900" algn="l">
              <a:spcBef>
                <a:spcPts val="360"/>
              </a:spcBef>
              <a:spcAft>
                <a:spcPts val="0"/>
              </a:spcAft>
              <a:buClr>
                <a:srgbClr val="0072B6"/>
              </a:buClr>
              <a:buSzPts val="1800"/>
              <a:buChar char="–"/>
              <a:defRPr/>
            </a:lvl2pPr>
            <a:lvl3pPr marL="1371600" lvl="2" indent="-342900" algn="l">
              <a:spcBef>
                <a:spcPts val="360"/>
              </a:spcBef>
              <a:spcAft>
                <a:spcPts val="0"/>
              </a:spcAft>
              <a:buClr>
                <a:srgbClr val="0072B6"/>
              </a:buClr>
              <a:buSzPts val="1800"/>
              <a:buChar char="•"/>
              <a:defRPr/>
            </a:lvl3pPr>
            <a:lvl4pPr marL="1828800" lvl="3" indent="-342900" algn="l">
              <a:spcBef>
                <a:spcPts val="360"/>
              </a:spcBef>
              <a:spcAft>
                <a:spcPts val="0"/>
              </a:spcAft>
              <a:buClr>
                <a:srgbClr val="0072B6"/>
              </a:buClr>
              <a:buSzPts val="1800"/>
              <a:buChar char="–"/>
              <a:defRPr/>
            </a:lvl4pPr>
            <a:lvl5pPr marL="2286000" lvl="4" indent="-342900" algn="l">
              <a:spcBef>
                <a:spcPts val="360"/>
              </a:spcBef>
              <a:spcAft>
                <a:spcPts val="0"/>
              </a:spcAft>
              <a:buClr>
                <a:srgbClr val="0072B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18534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verskrift + tekst">
  <p:cSld name="Overskrift + tekst">
    <p:spTree>
      <p:nvGrpSpPr>
        <p:cNvPr id="1" name="Shape 16"/>
        <p:cNvGrpSpPr/>
        <p:nvPr/>
      </p:nvGrpSpPr>
      <p:grpSpPr>
        <a:xfrm>
          <a:off x="0" y="0"/>
          <a:ext cx="0" cy="0"/>
          <a:chOff x="0" y="0"/>
          <a:chExt cx="0" cy="0"/>
        </a:xfrm>
      </p:grpSpPr>
      <p:sp>
        <p:nvSpPr>
          <p:cNvPr id="17" name="Google Shape;17;p21"/>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1"/>
          <p:cNvSpPr txBox="1">
            <a:spLocks noGrp="1"/>
          </p:cNvSpPr>
          <p:nvPr>
            <p:ph type="body" idx="1"/>
          </p:nvPr>
        </p:nvSpPr>
        <p:spPr>
          <a:xfrm>
            <a:off x="457200" y="1600201"/>
            <a:ext cx="8229600" cy="406104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rgbClr val="0072B6"/>
              </a:buClr>
              <a:buSzPts val="1800"/>
              <a:buChar char="–"/>
              <a:defRPr/>
            </a:lvl2pPr>
            <a:lvl3pPr marL="1371600" lvl="2" indent="-342900" algn="l">
              <a:spcBef>
                <a:spcPts val="360"/>
              </a:spcBef>
              <a:spcAft>
                <a:spcPts val="0"/>
              </a:spcAft>
              <a:buClr>
                <a:srgbClr val="0072B6"/>
              </a:buClr>
              <a:buSzPts val="1800"/>
              <a:buChar char="•"/>
              <a:defRPr/>
            </a:lvl3pPr>
            <a:lvl4pPr marL="1828800" lvl="3" indent="-342900" algn="l">
              <a:spcBef>
                <a:spcPts val="360"/>
              </a:spcBef>
              <a:spcAft>
                <a:spcPts val="0"/>
              </a:spcAft>
              <a:buClr>
                <a:srgbClr val="0072B6"/>
              </a:buClr>
              <a:buSzPts val="1800"/>
              <a:buChar char="–"/>
              <a:defRPr/>
            </a:lvl4pPr>
            <a:lvl5pPr marL="2286000" lvl="4" indent="-342900" algn="l">
              <a:spcBef>
                <a:spcPts val="360"/>
              </a:spcBef>
              <a:spcAft>
                <a:spcPts val="0"/>
              </a:spcAft>
              <a:buClr>
                <a:srgbClr val="0072B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66208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verskrift + tekst lilla baggrund">
  <p:cSld name="Overskrift + tekst lilla baggrund">
    <p:bg>
      <p:bgPr>
        <a:solidFill>
          <a:schemeClr val="lt2"/>
        </a:solidFill>
        <a:effectLst/>
      </p:bgPr>
    </p:bg>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30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2"/>
          <p:cNvSpPr txBox="1">
            <a:spLocks noGrp="1"/>
          </p:cNvSpPr>
          <p:nvPr>
            <p:ph type="body" idx="1"/>
          </p:nvPr>
        </p:nvSpPr>
        <p:spPr>
          <a:xfrm>
            <a:off x="457200" y="1600201"/>
            <a:ext cx="8229600" cy="4061048"/>
          </a:xfrm>
          <a:prstGeom prst="rect">
            <a:avLst/>
          </a:prstGeom>
          <a:noFill/>
          <a:ln>
            <a:noFill/>
          </a:ln>
        </p:spPr>
        <p:txBody>
          <a:bodyPr spcFirstLastPara="1" wrap="square" lIns="91425" tIns="45700" rIns="91425" bIns="45700" anchor="t" anchorCtr="0">
            <a:normAutofit/>
          </a:bodyPr>
          <a:lstStyle>
            <a:lvl1pPr marL="457200" lvl="0" indent="-368300" algn="l">
              <a:spcBef>
                <a:spcPts val="440"/>
              </a:spcBef>
              <a:spcAft>
                <a:spcPts val="0"/>
              </a:spcAft>
              <a:buClr>
                <a:schemeClr val="lt1"/>
              </a:buClr>
              <a:buSzPts val="2200"/>
              <a:buChar char="•"/>
              <a:defRPr>
                <a:solidFill>
                  <a:schemeClr val="lt1"/>
                </a:solidFill>
              </a:defRPr>
            </a:lvl1pPr>
            <a:lvl2pPr marL="914400" lvl="1" indent="-342900" algn="l">
              <a:spcBef>
                <a:spcPts val="360"/>
              </a:spcBef>
              <a:spcAft>
                <a:spcPts val="0"/>
              </a:spcAft>
              <a:buClr>
                <a:srgbClr val="0072B6"/>
              </a:buClr>
              <a:buSzPts val="1800"/>
              <a:buChar char="–"/>
              <a:defRPr/>
            </a:lvl2pPr>
            <a:lvl3pPr marL="1371600" lvl="2" indent="-342900" algn="l">
              <a:spcBef>
                <a:spcPts val="360"/>
              </a:spcBef>
              <a:spcAft>
                <a:spcPts val="0"/>
              </a:spcAft>
              <a:buClr>
                <a:srgbClr val="0072B6"/>
              </a:buClr>
              <a:buSzPts val="1800"/>
              <a:buChar char="•"/>
              <a:defRPr/>
            </a:lvl3pPr>
            <a:lvl4pPr marL="1828800" lvl="3" indent="-342900" algn="l">
              <a:spcBef>
                <a:spcPts val="360"/>
              </a:spcBef>
              <a:spcAft>
                <a:spcPts val="0"/>
              </a:spcAft>
              <a:buClr>
                <a:srgbClr val="0072B6"/>
              </a:buClr>
              <a:buSzPts val="1800"/>
              <a:buChar char="–"/>
              <a:defRPr/>
            </a:lvl4pPr>
            <a:lvl5pPr marL="2286000" lvl="4" indent="-342900" algn="l">
              <a:spcBef>
                <a:spcPts val="360"/>
              </a:spcBef>
              <a:spcAft>
                <a:spcPts val="0"/>
              </a:spcAft>
              <a:buClr>
                <a:srgbClr val="0072B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 name="Google Shape;22;p22"/>
          <p:cNvPicPr preferRelativeResize="0"/>
          <p:nvPr/>
        </p:nvPicPr>
        <p:blipFill rotWithShape="1">
          <a:blip r:embed="rId2">
            <a:alphaModFix/>
          </a:blip>
          <a:srcRect/>
          <a:stretch/>
        </p:blipFill>
        <p:spPr>
          <a:xfrm>
            <a:off x="457200" y="5877272"/>
            <a:ext cx="608384" cy="753696"/>
          </a:xfrm>
          <a:prstGeom prst="rect">
            <a:avLst/>
          </a:prstGeom>
          <a:solidFill>
            <a:schemeClr val="lt2"/>
          </a:solidFill>
          <a:ln>
            <a:noFill/>
          </a:ln>
        </p:spPr>
      </p:pic>
    </p:spTree>
    <p:extLst>
      <p:ext uri="{BB962C8B-B14F-4D97-AF65-F5344CB8AC3E}">
        <p14:creationId xmlns:p14="http://schemas.microsoft.com/office/powerpoint/2010/main" val="2129210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Kun overskrift">
  <p:cSld name="Kun overskrif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3236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omt" type="blank">
  <p:cSld name="Tomt">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17558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 outtro 3">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308600"/>
          </a:xfrm>
          <a:prstGeom prst="rect">
            <a:avLst/>
          </a:prstGeom>
          <a:solidFill>
            <a:schemeClr val="accent1"/>
          </a:solidFill>
        </p:spPr>
      </p:pic>
      <p:sp>
        <p:nvSpPr>
          <p:cNvPr id="5" name="Title Placeholder 7"/>
          <p:cNvSpPr>
            <a:spLocks noGrp="1"/>
          </p:cNvSpPr>
          <p:nvPr>
            <p:ph type="title" hasCustomPrompt="1"/>
          </p:nvPr>
        </p:nvSpPr>
        <p:spPr>
          <a:xfrm>
            <a:off x="457200" y="1484784"/>
            <a:ext cx="8229600" cy="1440160"/>
          </a:xfrm>
          <a:prstGeom prst="rect">
            <a:avLst/>
          </a:prstGeom>
        </p:spPr>
        <p:txBody>
          <a:bodyPr vert="horz" lIns="91440" tIns="45720" rIns="91440" bIns="45720" rtlCol="0" anchor="t" anchorCtr="0">
            <a:normAutofit/>
          </a:bodyPr>
          <a:lstStyle>
            <a:lvl1pPr>
              <a:defRPr baseline="0">
                <a:solidFill>
                  <a:schemeClr val="tx1"/>
                </a:solidFill>
              </a:defRPr>
            </a:lvl1pPr>
          </a:lstStyle>
          <a:p>
            <a:r>
              <a:rPr lang="da-DK" dirty="0"/>
              <a:t>Overskrift</a:t>
            </a:r>
            <a:endParaRPr lang="en-US" dirty="0"/>
          </a:p>
        </p:txBody>
      </p:sp>
      <p:sp>
        <p:nvSpPr>
          <p:cNvPr id="7" name="Text Placeholder 5"/>
          <p:cNvSpPr>
            <a:spLocks noGrp="1"/>
          </p:cNvSpPr>
          <p:nvPr>
            <p:ph type="body" sz="quarter" idx="10" hasCustomPrompt="1"/>
          </p:nvPr>
        </p:nvSpPr>
        <p:spPr>
          <a:xfrm>
            <a:off x="457200" y="3068638"/>
            <a:ext cx="8229600" cy="995362"/>
          </a:xfrm>
        </p:spPr>
        <p:txBody>
          <a:bodyPr lIns="90000" tIns="46800" rIns="90000"/>
          <a:lstStyle>
            <a:lvl1pPr marL="0" indent="0">
              <a:buFontTx/>
              <a:buNone/>
              <a:defRPr b="1" i="0" baseline="0">
                <a:solidFill>
                  <a:schemeClr val="tx1"/>
                </a:solidFill>
                <a:latin typeface="Montserrat" charset="0"/>
              </a:defRPr>
            </a:lvl1pPr>
          </a:lstStyle>
          <a:p>
            <a:pPr lvl="0"/>
            <a:r>
              <a:rPr lang="en-US" dirty="0" err="1"/>
              <a:t>Underoverskrift</a:t>
            </a:r>
            <a:endParaRPr lang="en-US" dirty="0"/>
          </a:p>
        </p:txBody>
      </p:sp>
    </p:spTree>
    <p:extLst>
      <p:ext uri="{BB962C8B-B14F-4D97-AF65-F5344CB8AC3E}">
        <p14:creationId xmlns:p14="http://schemas.microsoft.com/office/powerpoint/2010/main" val="1727132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ntro / outtro 2">
  <p:cSld name="Intro / outtro 2">
    <p:spTree>
      <p:nvGrpSpPr>
        <p:cNvPr id="1" name="Shape 26"/>
        <p:cNvGrpSpPr/>
        <p:nvPr/>
      </p:nvGrpSpPr>
      <p:grpSpPr>
        <a:xfrm>
          <a:off x="0" y="0"/>
          <a:ext cx="0" cy="0"/>
          <a:chOff x="0" y="0"/>
          <a:chExt cx="0" cy="0"/>
        </a:xfrm>
      </p:grpSpPr>
      <p:pic>
        <p:nvPicPr>
          <p:cNvPr id="27" name="Google Shape;27;p25"/>
          <p:cNvPicPr preferRelativeResize="0"/>
          <p:nvPr/>
        </p:nvPicPr>
        <p:blipFill rotWithShape="1">
          <a:blip r:embed="rId2">
            <a:alphaModFix/>
          </a:blip>
          <a:srcRect/>
          <a:stretch/>
        </p:blipFill>
        <p:spPr>
          <a:xfrm>
            <a:off x="0" y="0"/>
            <a:ext cx="9144000" cy="5308600"/>
          </a:xfrm>
          <a:prstGeom prst="rect">
            <a:avLst/>
          </a:prstGeom>
          <a:noFill/>
          <a:ln>
            <a:noFill/>
          </a:ln>
        </p:spPr>
      </p:pic>
      <p:sp>
        <p:nvSpPr>
          <p:cNvPr id="28" name="Google Shape;28;p25"/>
          <p:cNvSpPr txBox="1">
            <a:spLocks noGrp="1"/>
          </p:cNvSpPr>
          <p:nvPr>
            <p:ph type="title"/>
          </p:nvPr>
        </p:nvSpPr>
        <p:spPr>
          <a:xfrm>
            <a:off x="457200" y="1484784"/>
            <a:ext cx="8229600" cy="144016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2"/>
              </a:buClr>
              <a:buSzPts val="3000"/>
              <a:buFont typeface="Montserrat"/>
              <a:buNone/>
              <a:defRPr>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457200" y="3068638"/>
            <a:ext cx="8229600" cy="995362"/>
          </a:xfrm>
          <a:prstGeom prst="rect">
            <a:avLst/>
          </a:prstGeom>
          <a:noFill/>
          <a:ln>
            <a:noFill/>
          </a:ln>
        </p:spPr>
        <p:txBody>
          <a:bodyPr spcFirstLastPara="1" wrap="square" lIns="90000" tIns="46800" rIns="90000" bIns="45700" anchor="t" anchorCtr="0">
            <a:normAutofit/>
          </a:bodyPr>
          <a:lstStyle>
            <a:lvl1pPr marL="457200" lvl="0" indent="-228600" algn="l">
              <a:spcBef>
                <a:spcPts val="440"/>
              </a:spcBef>
              <a:spcAft>
                <a:spcPts val="0"/>
              </a:spcAft>
              <a:buClr>
                <a:schemeClr val="lt2"/>
              </a:buClr>
              <a:buSzPts val="2200"/>
              <a:buFont typeface="Montserrat"/>
              <a:buNone/>
              <a:defRPr b="1" i="0">
                <a:solidFill>
                  <a:schemeClr val="lt2"/>
                </a:solidFill>
                <a:latin typeface="Montserrat"/>
                <a:ea typeface="Montserrat"/>
                <a:cs typeface="Montserrat"/>
                <a:sym typeface="Montserrat"/>
              </a:defRPr>
            </a:lvl1pPr>
            <a:lvl2pPr marL="914400" lvl="1" indent="-342900" algn="l">
              <a:spcBef>
                <a:spcPts val="360"/>
              </a:spcBef>
              <a:spcAft>
                <a:spcPts val="0"/>
              </a:spcAft>
              <a:buClr>
                <a:srgbClr val="0072B6"/>
              </a:buClr>
              <a:buSzPts val="1800"/>
              <a:buChar char="–"/>
              <a:defRPr/>
            </a:lvl2pPr>
            <a:lvl3pPr marL="1371600" lvl="2" indent="-342900" algn="l">
              <a:spcBef>
                <a:spcPts val="360"/>
              </a:spcBef>
              <a:spcAft>
                <a:spcPts val="0"/>
              </a:spcAft>
              <a:buClr>
                <a:srgbClr val="0072B6"/>
              </a:buClr>
              <a:buSzPts val="1800"/>
              <a:buChar char="•"/>
              <a:defRPr/>
            </a:lvl3pPr>
            <a:lvl4pPr marL="1828800" lvl="3" indent="-342900" algn="l">
              <a:spcBef>
                <a:spcPts val="360"/>
              </a:spcBef>
              <a:spcAft>
                <a:spcPts val="0"/>
              </a:spcAft>
              <a:buClr>
                <a:srgbClr val="0072B6"/>
              </a:buClr>
              <a:buSzPts val="1800"/>
              <a:buChar char="–"/>
              <a:defRPr/>
            </a:lvl4pPr>
            <a:lvl5pPr marL="2286000" lvl="4" indent="-342900" algn="l">
              <a:spcBef>
                <a:spcPts val="360"/>
              </a:spcBef>
              <a:spcAft>
                <a:spcPts val="0"/>
              </a:spcAft>
              <a:buClr>
                <a:srgbClr val="0072B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18702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tro / outtro 1">
  <p:cSld name="Intro / outtro 1">
    <p:spTree>
      <p:nvGrpSpPr>
        <p:cNvPr id="1" name="Shape 30"/>
        <p:cNvGrpSpPr/>
        <p:nvPr/>
      </p:nvGrpSpPr>
      <p:grpSpPr>
        <a:xfrm>
          <a:off x="0" y="0"/>
          <a:ext cx="0" cy="0"/>
          <a:chOff x="0" y="0"/>
          <a:chExt cx="0" cy="0"/>
        </a:xfrm>
      </p:grpSpPr>
      <p:pic>
        <p:nvPicPr>
          <p:cNvPr id="31" name="Google Shape;31;p26"/>
          <p:cNvPicPr preferRelativeResize="0"/>
          <p:nvPr/>
        </p:nvPicPr>
        <p:blipFill rotWithShape="1">
          <a:blip r:embed="rId2">
            <a:alphaModFix/>
          </a:blip>
          <a:srcRect/>
          <a:stretch/>
        </p:blipFill>
        <p:spPr>
          <a:xfrm>
            <a:off x="254000" y="203200"/>
            <a:ext cx="8623300" cy="6438900"/>
          </a:xfrm>
          <a:prstGeom prst="rect">
            <a:avLst/>
          </a:prstGeom>
          <a:noFill/>
          <a:ln>
            <a:noFill/>
          </a:ln>
        </p:spPr>
      </p:pic>
      <p:sp>
        <p:nvSpPr>
          <p:cNvPr id="32" name="Google Shape;32;p26"/>
          <p:cNvSpPr txBox="1">
            <a:spLocks noGrp="1"/>
          </p:cNvSpPr>
          <p:nvPr>
            <p:ph type="title"/>
          </p:nvPr>
        </p:nvSpPr>
        <p:spPr>
          <a:xfrm>
            <a:off x="457200" y="1484784"/>
            <a:ext cx="8229600" cy="144016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457200" y="3068638"/>
            <a:ext cx="8229600" cy="995362"/>
          </a:xfrm>
          <a:prstGeom prst="rect">
            <a:avLst/>
          </a:prstGeom>
          <a:noFill/>
          <a:ln>
            <a:noFill/>
          </a:ln>
        </p:spPr>
        <p:txBody>
          <a:bodyPr spcFirstLastPara="1" wrap="square" lIns="90000" tIns="46800" rIns="90000" bIns="45700" anchor="t" anchorCtr="0">
            <a:normAutofit/>
          </a:bodyPr>
          <a:lstStyle>
            <a:lvl1pPr marL="457200" lvl="0" indent="-228600" algn="l">
              <a:spcBef>
                <a:spcPts val="440"/>
              </a:spcBef>
              <a:spcAft>
                <a:spcPts val="0"/>
              </a:spcAft>
              <a:buClr>
                <a:schemeClr val="dk2"/>
              </a:buClr>
              <a:buSzPts val="2200"/>
              <a:buFont typeface="Montserrat"/>
              <a:buNone/>
              <a:defRPr b="1" i="0">
                <a:solidFill>
                  <a:schemeClr val="dk2"/>
                </a:solidFill>
                <a:latin typeface="Montserrat"/>
                <a:ea typeface="Montserrat"/>
                <a:cs typeface="Montserrat"/>
                <a:sym typeface="Montserrat"/>
              </a:defRPr>
            </a:lvl1pPr>
            <a:lvl2pPr marL="914400" lvl="1" indent="-342900" algn="l">
              <a:spcBef>
                <a:spcPts val="360"/>
              </a:spcBef>
              <a:spcAft>
                <a:spcPts val="0"/>
              </a:spcAft>
              <a:buClr>
                <a:srgbClr val="0072B6"/>
              </a:buClr>
              <a:buSzPts val="1800"/>
              <a:buChar char="–"/>
              <a:defRPr/>
            </a:lvl2pPr>
            <a:lvl3pPr marL="1371600" lvl="2" indent="-342900" algn="l">
              <a:spcBef>
                <a:spcPts val="360"/>
              </a:spcBef>
              <a:spcAft>
                <a:spcPts val="0"/>
              </a:spcAft>
              <a:buClr>
                <a:srgbClr val="0072B6"/>
              </a:buClr>
              <a:buSzPts val="1800"/>
              <a:buChar char="•"/>
              <a:defRPr/>
            </a:lvl3pPr>
            <a:lvl4pPr marL="1828800" lvl="3" indent="-342900" algn="l">
              <a:spcBef>
                <a:spcPts val="360"/>
              </a:spcBef>
              <a:spcAft>
                <a:spcPts val="0"/>
              </a:spcAft>
              <a:buClr>
                <a:srgbClr val="0072B6"/>
              </a:buClr>
              <a:buSzPts val="1800"/>
              <a:buChar char="–"/>
              <a:defRPr/>
            </a:lvl4pPr>
            <a:lvl5pPr marL="2286000" lvl="4" indent="-342900" algn="l">
              <a:spcBef>
                <a:spcPts val="360"/>
              </a:spcBef>
              <a:spcAft>
                <a:spcPts val="0"/>
              </a:spcAft>
              <a:buClr>
                <a:srgbClr val="0072B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95370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ntro / outtro 3">
  <p:cSld name="Intro / outtro 3">
    <p:bg>
      <p:bgPr>
        <a:solidFill>
          <a:schemeClr val="accent1"/>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0" y="0"/>
            <a:ext cx="9144000" cy="5308600"/>
          </a:xfrm>
          <a:prstGeom prst="rect">
            <a:avLst/>
          </a:prstGeom>
          <a:solidFill>
            <a:schemeClr val="accent1"/>
          </a:solidFill>
          <a:ln>
            <a:noFill/>
          </a:ln>
        </p:spPr>
      </p:pic>
      <p:sp>
        <p:nvSpPr>
          <p:cNvPr id="36" name="Google Shape;36;p27"/>
          <p:cNvSpPr txBox="1">
            <a:spLocks noGrp="1"/>
          </p:cNvSpPr>
          <p:nvPr>
            <p:ph type="title"/>
          </p:nvPr>
        </p:nvSpPr>
        <p:spPr>
          <a:xfrm>
            <a:off x="457200" y="1484784"/>
            <a:ext cx="8229600" cy="144016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7"/>
          <p:cNvSpPr txBox="1">
            <a:spLocks noGrp="1"/>
          </p:cNvSpPr>
          <p:nvPr>
            <p:ph type="body" idx="1"/>
          </p:nvPr>
        </p:nvSpPr>
        <p:spPr>
          <a:xfrm>
            <a:off x="457200" y="3068638"/>
            <a:ext cx="8229600" cy="995362"/>
          </a:xfrm>
          <a:prstGeom prst="rect">
            <a:avLst/>
          </a:prstGeom>
          <a:noFill/>
          <a:ln>
            <a:noFill/>
          </a:ln>
        </p:spPr>
        <p:txBody>
          <a:bodyPr spcFirstLastPara="1" wrap="square" lIns="90000" tIns="46800" rIns="90000" bIns="45700" anchor="t" anchorCtr="0">
            <a:normAutofit/>
          </a:bodyPr>
          <a:lstStyle>
            <a:lvl1pPr marL="457200" lvl="0" indent="-228600" algn="l">
              <a:spcBef>
                <a:spcPts val="440"/>
              </a:spcBef>
              <a:spcAft>
                <a:spcPts val="0"/>
              </a:spcAft>
              <a:buClr>
                <a:schemeClr val="dk1"/>
              </a:buClr>
              <a:buSzPts val="2200"/>
              <a:buFont typeface="Montserrat"/>
              <a:buNone/>
              <a:defRPr b="1" i="0">
                <a:solidFill>
                  <a:schemeClr val="dk1"/>
                </a:solidFill>
                <a:latin typeface="Montserrat"/>
                <a:ea typeface="Montserrat"/>
                <a:cs typeface="Montserrat"/>
                <a:sym typeface="Montserrat"/>
              </a:defRPr>
            </a:lvl1pPr>
            <a:lvl2pPr marL="914400" lvl="1" indent="-342900" algn="l">
              <a:spcBef>
                <a:spcPts val="360"/>
              </a:spcBef>
              <a:spcAft>
                <a:spcPts val="0"/>
              </a:spcAft>
              <a:buClr>
                <a:srgbClr val="0072B6"/>
              </a:buClr>
              <a:buSzPts val="1800"/>
              <a:buChar char="–"/>
              <a:defRPr/>
            </a:lvl2pPr>
            <a:lvl3pPr marL="1371600" lvl="2" indent="-342900" algn="l">
              <a:spcBef>
                <a:spcPts val="360"/>
              </a:spcBef>
              <a:spcAft>
                <a:spcPts val="0"/>
              </a:spcAft>
              <a:buClr>
                <a:srgbClr val="0072B6"/>
              </a:buClr>
              <a:buSzPts val="1800"/>
              <a:buChar char="•"/>
              <a:defRPr/>
            </a:lvl3pPr>
            <a:lvl4pPr marL="1828800" lvl="3" indent="-342900" algn="l">
              <a:spcBef>
                <a:spcPts val="360"/>
              </a:spcBef>
              <a:spcAft>
                <a:spcPts val="0"/>
              </a:spcAft>
              <a:buClr>
                <a:srgbClr val="0072B6"/>
              </a:buClr>
              <a:buSzPts val="1800"/>
              <a:buChar char="–"/>
              <a:defRPr/>
            </a:lvl4pPr>
            <a:lvl5pPr marL="2286000" lvl="4" indent="-342900" algn="l">
              <a:spcBef>
                <a:spcPts val="360"/>
              </a:spcBef>
              <a:spcAft>
                <a:spcPts val="0"/>
              </a:spcAft>
              <a:buClr>
                <a:srgbClr val="0072B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28635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ause (mønster uden indhold)">
  <p:cSld name="Pause (mønster uden indhold)">
    <p:spTree>
      <p:nvGrpSpPr>
        <p:cNvPr id="1" name="Shape 38"/>
        <p:cNvGrpSpPr/>
        <p:nvPr/>
      </p:nvGrpSpPr>
      <p:grpSpPr>
        <a:xfrm>
          <a:off x="0" y="0"/>
          <a:ext cx="0" cy="0"/>
          <a:chOff x="0" y="0"/>
          <a:chExt cx="0" cy="0"/>
        </a:xfrm>
      </p:grpSpPr>
      <p:pic>
        <p:nvPicPr>
          <p:cNvPr id="39" name="Google Shape;39;p28"/>
          <p:cNvPicPr preferRelativeResize="0"/>
          <p:nvPr/>
        </p:nvPicPr>
        <p:blipFill rotWithShape="1">
          <a:blip r:embed="rId2">
            <a:alphaModFix/>
          </a:blip>
          <a:srcRect t="-1" b="18635"/>
          <a:stretch/>
        </p:blipFill>
        <p:spPr>
          <a:xfrm>
            <a:off x="0" y="0"/>
            <a:ext cx="9144000" cy="5580000"/>
          </a:xfrm>
          <a:prstGeom prst="rect">
            <a:avLst/>
          </a:prstGeom>
          <a:solidFill>
            <a:schemeClr val="accent3"/>
          </a:solidFill>
          <a:ln>
            <a:noFill/>
          </a:ln>
        </p:spPr>
      </p:pic>
    </p:spTree>
    <p:extLst>
      <p:ext uri="{BB962C8B-B14F-4D97-AF65-F5344CB8AC3E}">
        <p14:creationId xmlns:p14="http://schemas.microsoft.com/office/powerpoint/2010/main" val="130592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verskrift + tekst +  billede">
  <p:cSld name="Overskrift + tekst +  billede">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457200" y="1600201"/>
            <a:ext cx="3898776" cy="406104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rgbClr val="0072B6"/>
              </a:buClr>
              <a:buSzPts val="1800"/>
              <a:buChar char="–"/>
              <a:defRPr/>
            </a:lvl2pPr>
            <a:lvl3pPr marL="1371600" lvl="2" indent="-342900" algn="l">
              <a:spcBef>
                <a:spcPts val="360"/>
              </a:spcBef>
              <a:spcAft>
                <a:spcPts val="0"/>
              </a:spcAft>
              <a:buClr>
                <a:srgbClr val="0072B6"/>
              </a:buClr>
              <a:buSzPts val="1800"/>
              <a:buChar char="•"/>
              <a:defRPr/>
            </a:lvl3pPr>
            <a:lvl4pPr marL="1828800" lvl="3" indent="-342900" algn="l">
              <a:spcBef>
                <a:spcPts val="360"/>
              </a:spcBef>
              <a:spcAft>
                <a:spcPts val="0"/>
              </a:spcAft>
              <a:buClr>
                <a:srgbClr val="0072B6"/>
              </a:buClr>
              <a:buSzPts val="1800"/>
              <a:buChar char="–"/>
              <a:defRPr/>
            </a:lvl4pPr>
            <a:lvl5pPr marL="2286000" lvl="4" indent="-342900" algn="l">
              <a:spcBef>
                <a:spcPts val="360"/>
              </a:spcBef>
              <a:spcAft>
                <a:spcPts val="0"/>
              </a:spcAft>
              <a:buClr>
                <a:srgbClr val="0072B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29"/>
          <p:cNvSpPr>
            <a:spLocks noGrp="1"/>
          </p:cNvSpPr>
          <p:nvPr>
            <p:ph type="pic" idx="2"/>
          </p:nvPr>
        </p:nvSpPr>
        <p:spPr>
          <a:xfrm>
            <a:off x="4716463" y="1600200"/>
            <a:ext cx="3970337" cy="4060825"/>
          </a:xfrm>
          <a:prstGeom prst="rect">
            <a:avLst/>
          </a:prstGeom>
          <a:noFill/>
          <a:ln>
            <a:noFill/>
          </a:ln>
        </p:spPr>
      </p:sp>
    </p:spTree>
    <p:extLst>
      <p:ext uri="{BB962C8B-B14F-4D97-AF65-F5344CB8AC3E}">
        <p14:creationId xmlns:p14="http://schemas.microsoft.com/office/powerpoint/2010/main" val="3645163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verskrift + tekst orange baggrund">
  <p:cSld name="Overskrift + tekst orange baggrund">
    <p:bg>
      <p:bgPr>
        <a:solidFill>
          <a:schemeClr val="dk2"/>
        </a:solidFill>
        <a:effectLst/>
      </p:bgPr>
    </p:bg>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30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457200" y="1600201"/>
            <a:ext cx="8229600" cy="4061048"/>
          </a:xfrm>
          <a:prstGeom prst="rect">
            <a:avLst/>
          </a:prstGeom>
          <a:noFill/>
          <a:ln>
            <a:noFill/>
          </a:ln>
        </p:spPr>
        <p:txBody>
          <a:bodyPr spcFirstLastPara="1" wrap="square" lIns="91425" tIns="45700" rIns="91425" bIns="45700" anchor="t" anchorCtr="0">
            <a:normAutofit/>
          </a:bodyPr>
          <a:lstStyle>
            <a:lvl1pPr marL="457200" lvl="0" indent="-368300" algn="l">
              <a:spcBef>
                <a:spcPts val="440"/>
              </a:spcBef>
              <a:spcAft>
                <a:spcPts val="0"/>
              </a:spcAft>
              <a:buClr>
                <a:schemeClr val="lt1"/>
              </a:buClr>
              <a:buSzPts val="2200"/>
              <a:buChar char="•"/>
              <a:defRPr>
                <a:solidFill>
                  <a:schemeClr val="lt1"/>
                </a:solidFill>
              </a:defRPr>
            </a:lvl1pPr>
            <a:lvl2pPr marL="914400" lvl="1" indent="-342900" algn="l">
              <a:spcBef>
                <a:spcPts val="360"/>
              </a:spcBef>
              <a:spcAft>
                <a:spcPts val="0"/>
              </a:spcAft>
              <a:buClr>
                <a:srgbClr val="0072B6"/>
              </a:buClr>
              <a:buSzPts val="1800"/>
              <a:buChar char="–"/>
              <a:defRPr/>
            </a:lvl2pPr>
            <a:lvl3pPr marL="1371600" lvl="2" indent="-342900" algn="l">
              <a:spcBef>
                <a:spcPts val="360"/>
              </a:spcBef>
              <a:spcAft>
                <a:spcPts val="0"/>
              </a:spcAft>
              <a:buClr>
                <a:srgbClr val="0072B6"/>
              </a:buClr>
              <a:buSzPts val="1800"/>
              <a:buChar char="•"/>
              <a:defRPr/>
            </a:lvl3pPr>
            <a:lvl4pPr marL="1828800" lvl="3" indent="-342900" algn="l">
              <a:spcBef>
                <a:spcPts val="360"/>
              </a:spcBef>
              <a:spcAft>
                <a:spcPts val="0"/>
              </a:spcAft>
              <a:buClr>
                <a:srgbClr val="0072B6"/>
              </a:buClr>
              <a:buSzPts val="1800"/>
              <a:buChar char="–"/>
              <a:defRPr/>
            </a:lvl4pPr>
            <a:lvl5pPr marL="2286000" lvl="4" indent="-342900" algn="l">
              <a:spcBef>
                <a:spcPts val="360"/>
              </a:spcBef>
              <a:spcAft>
                <a:spcPts val="0"/>
              </a:spcAft>
              <a:buClr>
                <a:srgbClr val="0072B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7" name="Google Shape;47;p30"/>
          <p:cNvPicPr preferRelativeResize="0"/>
          <p:nvPr/>
        </p:nvPicPr>
        <p:blipFill rotWithShape="1">
          <a:blip r:embed="rId2">
            <a:alphaModFix/>
          </a:blip>
          <a:srcRect/>
          <a:stretch/>
        </p:blipFill>
        <p:spPr>
          <a:xfrm>
            <a:off x="457200" y="5877272"/>
            <a:ext cx="608384" cy="753696"/>
          </a:xfrm>
          <a:prstGeom prst="rect">
            <a:avLst/>
          </a:prstGeom>
          <a:solidFill>
            <a:schemeClr val="dk2"/>
          </a:solidFill>
          <a:ln>
            <a:noFill/>
          </a:ln>
        </p:spPr>
      </p:pic>
    </p:spTree>
    <p:extLst>
      <p:ext uri="{BB962C8B-B14F-4D97-AF65-F5344CB8AC3E}">
        <p14:creationId xmlns:p14="http://schemas.microsoft.com/office/powerpoint/2010/main" val="3083153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verskrift + tekst gul baggrund">
  <p:cSld name="Overskrift + tekst gul baggrund">
    <p:bg>
      <p:bgPr>
        <a:solidFill>
          <a:schemeClr val="accent2"/>
        </a:solidFill>
        <a:effectLst/>
      </p:bgPr>
    </p:bg>
    <p:spTree>
      <p:nvGrpSpPr>
        <p:cNvPr id="1" name="Shape 48"/>
        <p:cNvGrpSpPr/>
        <p:nvPr/>
      </p:nvGrpSpPr>
      <p:grpSpPr>
        <a:xfrm>
          <a:off x="0" y="0"/>
          <a:ext cx="0" cy="0"/>
          <a:chOff x="0" y="0"/>
          <a:chExt cx="0" cy="0"/>
        </a:xfrm>
      </p:grpSpPr>
      <p:sp>
        <p:nvSpPr>
          <p:cNvPr id="49" name="Google Shape;49;p31"/>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1"/>
          <p:cNvSpPr txBox="1">
            <a:spLocks noGrp="1"/>
          </p:cNvSpPr>
          <p:nvPr>
            <p:ph type="body" idx="1"/>
          </p:nvPr>
        </p:nvSpPr>
        <p:spPr>
          <a:xfrm>
            <a:off x="457200" y="1600201"/>
            <a:ext cx="8229600" cy="4061048"/>
          </a:xfrm>
          <a:prstGeom prst="rect">
            <a:avLst/>
          </a:prstGeom>
          <a:noFill/>
          <a:ln>
            <a:noFill/>
          </a:ln>
        </p:spPr>
        <p:txBody>
          <a:bodyPr spcFirstLastPara="1" wrap="square" lIns="91425" tIns="45700" rIns="91425" bIns="45700" anchor="t" anchorCtr="0">
            <a:normAutofit/>
          </a:bodyPr>
          <a:lstStyle>
            <a:lvl1pPr marL="457200" lvl="0" indent="-368300" algn="l">
              <a:spcBef>
                <a:spcPts val="440"/>
              </a:spcBef>
              <a:spcAft>
                <a:spcPts val="0"/>
              </a:spcAft>
              <a:buClr>
                <a:schemeClr val="dk1"/>
              </a:buClr>
              <a:buSzPts val="2200"/>
              <a:buChar char="•"/>
              <a:defRPr>
                <a:solidFill>
                  <a:schemeClr val="dk1"/>
                </a:solidFill>
              </a:defRPr>
            </a:lvl1pPr>
            <a:lvl2pPr marL="914400" lvl="1" indent="-342900" algn="l">
              <a:spcBef>
                <a:spcPts val="360"/>
              </a:spcBef>
              <a:spcAft>
                <a:spcPts val="0"/>
              </a:spcAft>
              <a:buClr>
                <a:srgbClr val="0072B6"/>
              </a:buClr>
              <a:buSzPts val="1800"/>
              <a:buChar char="–"/>
              <a:defRPr/>
            </a:lvl2pPr>
            <a:lvl3pPr marL="1371600" lvl="2" indent="-342900" algn="l">
              <a:spcBef>
                <a:spcPts val="360"/>
              </a:spcBef>
              <a:spcAft>
                <a:spcPts val="0"/>
              </a:spcAft>
              <a:buClr>
                <a:srgbClr val="0072B6"/>
              </a:buClr>
              <a:buSzPts val="1800"/>
              <a:buChar char="•"/>
              <a:defRPr/>
            </a:lvl3pPr>
            <a:lvl4pPr marL="1828800" lvl="3" indent="-342900" algn="l">
              <a:spcBef>
                <a:spcPts val="360"/>
              </a:spcBef>
              <a:spcAft>
                <a:spcPts val="0"/>
              </a:spcAft>
              <a:buClr>
                <a:srgbClr val="0072B6"/>
              </a:buClr>
              <a:buSzPts val="1800"/>
              <a:buChar char="–"/>
              <a:defRPr/>
            </a:lvl4pPr>
            <a:lvl5pPr marL="2286000" lvl="4" indent="-342900" algn="l">
              <a:spcBef>
                <a:spcPts val="360"/>
              </a:spcBef>
              <a:spcAft>
                <a:spcPts val="0"/>
              </a:spcAft>
              <a:buClr>
                <a:srgbClr val="0072B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1984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verskrift + tekst beige baggrund">
  <p:cSld name="Overskrift + tekst beige baggrund">
    <p:bg>
      <p:bgPr>
        <a:solidFill>
          <a:schemeClr val="accent3"/>
        </a:solidFill>
        <a:effectLst/>
      </p:bgPr>
    </p:bg>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Montserrat"/>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2"/>
          <p:cNvSpPr txBox="1">
            <a:spLocks noGrp="1"/>
          </p:cNvSpPr>
          <p:nvPr>
            <p:ph type="body" idx="1"/>
          </p:nvPr>
        </p:nvSpPr>
        <p:spPr>
          <a:xfrm>
            <a:off x="457200" y="1600201"/>
            <a:ext cx="8229600" cy="4061048"/>
          </a:xfrm>
          <a:prstGeom prst="rect">
            <a:avLst/>
          </a:prstGeom>
          <a:noFill/>
          <a:ln>
            <a:noFill/>
          </a:ln>
        </p:spPr>
        <p:txBody>
          <a:bodyPr spcFirstLastPara="1" wrap="square" lIns="91425" tIns="45700" rIns="91425" bIns="45700" anchor="t" anchorCtr="0">
            <a:normAutofit/>
          </a:bodyPr>
          <a:lstStyle>
            <a:lvl1pPr marL="457200" lvl="0" indent="-368300" algn="l">
              <a:spcBef>
                <a:spcPts val="440"/>
              </a:spcBef>
              <a:spcAft>
                <a:spcPts val="0"/>
              </a:spcAft>
              <a:buClr>
                <a:schemeClr val="dk1"/>
              </a:buClr>
              <a:buSzPts val="2200"/>
              <a:buChar char="•"/>
              <a:defRPr>
                <a:solidFill>
                  <a:schemeClr val="dk1"/>
                </a:solidFill>
              </a:defRPr>
            </a:lvl1pPr>
            <a:lvl2pPr marL="914400" lvl="1" indent="-342900" algn="l">
              <a:spcBef>
                <a:spcPts val="360"/>
              </a:spcBef>
              <a:spcAft>
                <a:spcPts val="0"/>
              </a:spcAft>
              <a:buClr>
                <a:srgbClr val="0072B6"/>
              </a:buClr>
              <a:buSzPts val="1800"/>
              <a:buChar char="–"/>
              <a:defRPr/>
            </a:lvl2pPr>
            <a:lvl3pPr marL="1371600" lvl="2" indent="-342900" algn="l">
              <a:spcBef>
                <a:spcPts val="360"/>
              </a:spcBef>
              <a:spcAft>
                <a:spcPts val="0"/>
              </a:spcAft>
              <a:buClr>
                <a:srgbClr val="0072B6"/>
              </a:buClr>
              <a:buSzPts val="1800"/>
              <a:buChar char="•"/>
              <a:defRPr/>
            </a:lvl3pPr>
            <a:lvl4pPr marL="1828800" lvl="3" indent="-342900" algn="l">
              <a:spcBef>
                <a:spcPts val="360"/>
              </a:spcBef>
              <a:spcAft>
                <a:spcPts val="0"/>
              </a:spcAft>
              <a:buClr>
                <a:srgbClr val="0072B6"/>
              </a:buClr>
              <a:buSzPts val="1800"/>
              <a:buChar char="–"/>
              <a:defRPr/>
            </a:lvl4pPr>
            <a:lvl5pPr marL="2286000" lvl="4" indent="-342900" algn="l">
              <a:spcBef>
                <a:spcPts val="360"/>
              </a:spcBef>
              <a:spcAft>
                <a:spcPts val="0"/>
              </a:spcAft>
              <a:buClr>
                <a:srgbClr val="0072B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1441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use (mønster uden indhol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8636"/>
          <a:stretch/>
        </p:blipFill>
        <p:spPr>
          <a:xfrm>
            <a:off x="0" y="0"/>
            <a:ext cx="9144000" cy="5580000"/>
          </a:xfrm>
          <a:prstGeom prst="rect">
            <a:avLst/>
          </a:prstGeom>
          <a:solidFill>
            <a:schemeClr val="accent3"/>
          </a:solidFill>
        </p:spPr>
      </p:pic>
    </p:spTree>
    <p:extLst>
      <p:ext uri="{BB962C8B-B14F-4D97-AF65-F5344CB8AC3E}">
        <p14:creationId xmlns:p14="http://schemas.microsoft.com/office/powerpoint/2010/main" val="172581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Overskrift</a:t>
            </a:r>
            <a:endParaRPr lang="en-US" dirty="0"/>
          </a:p>
        </p:txBody>
      </p:sp>
      <p:sp>
        <p:nvSpPr>
          <p:cNvPr id="4" name="Pladsholder til tekst 2"/>
          <p:cNvSpPr>
            <a:spLocks noGrp="1"/>
          </p:cNvSpPr>
          <p:nvPr>
            <p:ph idx="1"/>
          </p:nvPr>
        </p:nvSpPr>
        <p:spPr>
          <a:xfrm>
            <a:off x="457200" y="1600201"/>
            <a:ext cx="8229600" cy="4061048"/>
          </a:xfrm>
          <a:prstGeom prst="rect">
            <a:avLst/>
          </a:prstGeom>
        </p:spPr>
        <p:txBody>
          <a:bodyPr vert="horz" lIns="91440" tIns="45720" rIns="91440" bIns="45720" rtlCol="0">
            <a:normAutofit/>
          </a:bodyPr>
          <a:lstStyle/>
          <a:p>
            <a:pPr lvl="0"/>
            <a:r>
              <a:rPr lang="da-DK"/>
              <a:t>Klik for at redigere i master</a:t>
            </a:r>
          </a:p>
        </p:txBody>
      </p:sp>
    </p:spTree>
    <p:extLst>
      <p:ext uri="{BB962C8B-B14F-4D97-AF65-F5344CB8AC3E}">
        <p14:creationId xmlns:p14="http://schemas.microsoft.com/office/powerpoint/2010/main" val="69660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 tekst +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Overskrift</a:t>
            </a:r>
            <a:endParaRPr lang="en-US" dirty="0"/>
          </a:p>
        </p:txBody>
      </p:sp>
      <p:sp>
        <p:nvSpPr>
          <p:cNvPr id="4" name="Pladsholder til tekst 2"/>
          <p:cNvSpPr>
            <a:spLocks noGrp="1"/>
          </p:cNvSpPr>
          <p:nvPr>
            <p:ph idx="1"/>
          </p:nvPr>
        </p:nvSpPr>
        <p:spPr>
          <a:xfrm>
            <a:off x="457200" y="1600201"/>
            <a:ext cx="3898776" cy="4061048"/>
          </a:xfrm>
          <a:prstGeom prst="rect">
            <a:avLst/>
          </a:prstGeom>
        </p:spPr>
        <p:txBody>
          <a:bodyPr vert="horz" lIns="91440" tIns="45720" rIns="91440" bIns="45720" numCol="1" spcCol="72000" rtlCol="0">
            <a:normAutofit/>
          </a:bodyPr>
          <a:lstStyle/>
          <a:p>
            <a:pPr lvl="0"/>
            <a:r>
              <a:rPr lang="da-DK"/>
              <a:t>Klik for at redigere i master</a:t>
            </a:r>
          </a:p>
        </p:txBody>
      </p:sp>
      <p:sp>
        <p:nvSpPr>
          <p:cNvPr id="6" name="Picture Placeholder 5"/>
          <p:cNvSpPr>
            <a:spLocks noGrp="1"/>
          </p:cNvSpPr>
          <p:nvPr>
            <p:ph type="pic" sz="quarter" idx="10" hasCustomPrompt="1"/>
          </p:nvPr>
        </p:nvSpPr>
        <p:spPr>
          <a:xfrm>
            <a:off x="4716463" y="1600200"/>
            <a:ext cx="3970337" cy="4060825"/>
          </a:xfrm>
        </p:spPr>
        <p:txBody>
          <a:bodyPr/>
          <a:lstStyle/>
          <a:p>
            <a:r>
              <a:rPr lang="en-US"/>
              <a:t>Billede</a:t>
            </a:r>
            <a:endParaRPr lang="en-US" dirty="0"/>
          </a:p>
        </p:txBody>
      </p:sp>
    </p:spTree>
    <p:extLst>
      <p:ext uri="{BB962C8B-B14F-4D97-AF65-F5344CB8AC3E}">
        <p14:creationId xmlns:p14="http://schemas.microsoft.com/office/powerpoint/2010/main" val="205288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Overskrift</a:t>
            </a:r>
            <a:endParaRPr lang="en-US" dirty="0"/>
          </a:p>
        </p:txBody>
      </p:sp>
    </p:spTree>
    <p:extLst>
      <p:ext uri="{BB962C8B-B14F-4D97-AF65-F5344CB8AC3E}">
        <p14:creationId xmlns:p14="http://schemas.microsoft.com/office/powerpoint/2010/main" val="182799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278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 tekst lilla baggr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da-DK" dirty="0"/>
              <a:t>Overskrift</a:t>
            </a:r>
            <a:endParaRPr lang="en-US" dirty="0"/>
          </a:p>
        </p:txBody>
      </p:sp>
      <p:sp>
        <p:nvSpPr>
          <p:cNvPr id="4" name="Pladsholder til tekst 2"/>
          <p:cNvSpPr>
            <a:spLocks noGrp="1"/>
          </p:cNvSpPr>
          <p:nvPr>
            <p:ph idx="1"/>
          </p:nvPr>
        </p:nvSpPr>
        <p:spPr>
          <a:xfrm>
            <a:off x="457200" y="1600201"/>
            <a:ext cx="8229600" cy="4061048"/>
          </a:xfrm>
          <a:prstGeom prst="rect">
            <a:avLst/>
          </a:prstGeom>
        </p:spPr>
        <p:txBody>
          <a:bodyPr vert="horz" lIns="91440" tIns="45720" rIns="91440" bIns="45720" rtlCol="0">
            <a:normAutofit/>
          </a:bodyPr>
          <a:lstStyle>
            <a:lvl1pPr>
              <a:defRPr>
                <a:solidFill>
                  <a:schemeClr val="bg1"/>
                </a:solidFill>
              </a:defRPr>
            </a:lvl1pPr>
          </a:lstStyle>
          <a:p>
            <a:pPr lvl="0"/>
            <a:r>
              <a:rPr lang="da-DK"/>
              <a:t>Klik for at redigere i master</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877272"/>
            <a:ext cx="608384" cy="753696"/>
          </a:xfrm>
          <a:prstGeom prst="rect">
            <a:avLst/>
          </a:prstGeom>
          <a:solidFill>
            <a:schemeClr val="bg2"/>
          </a:solidFill>
        </p:spPr>
      </p:pic>
    </p:spTree>
    <p:extLst>
      <p:ext uri="{BB962C8B-B14F-4D97-AF65-F5344CB8AC3E}">
        <p14:creationId xmlns:p14="http://schemas.microsoft.com/office/powerpoint/2010/main" val="78216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9.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457200" y="1600201"/>
            <a:ext cx="8229600" cy="4061048"/>
          </a:xfrm>
          <a:prstGeom prst="rect">
            <a:avLst/>
          </a:prstGeom>
        </p:spPr>
        <p:txBody>
          <a:bodyPr vert="horz" lIns="91440" tIns="45720" rIns="91440" bIns="45720" rtlCol="0">
            <a:normAutofit/>
          </a:bodyPr>
          <a:lstStyle/>
          <a:p>
            <a:pPr lvl="0"/>
            <a:r>
              <a:rPr lang="da-DK"/>
              <a:t>Tekst</a:t>
            </a:r>
            <a:endParaRPr lang="da-DK" dirty="0"/>
          </a:p>
        </p:txBody>
      </p:sp>
      <p:sp>
        <p:nvSpPr>
          <p:cNvPr id="8" name="Title Placeholder 7"/>
          <p:cNvSpPr>
            <a:spLocks noGrp="1"/>
          </p:cNvSpPr>
          <p:nvPr>
            <p:ph type="title"/>
          </p:nvPr>
        </p:nvSpPr>
        <p:spPr>
          <a:xfrm>
            <a:off x="457200" y="274639"/>
            <a:ext cx="8229600" cy="994122"/>
          </a:xfrm>
          <a:prstGeom prst="rect">
            <a:avLst/>
          </a:prstGeom>
        </p:spPr>
        <p:txBody>
          <a:bodyPr vert="horz" lIns="91440" tIns="45720" rIns="91440" bIns="45720" rtlCol="0" anchor="t" anchorCtr="0">
            <a:normAutofit/>
          </a:bodyPr>
          <a:lstStyle/>
          <a:p>
            <a:r>
              <a:rPr lang="da-DK" dirty="0"/>
              <a:t>Overskrift</a:t>
            </a:r>
            <a:endParaRPr lang="en-US" dirty="0"/>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7200" y="5877272"/>
            <a:ext cx="608385" cy="753696"/>
          </a:xfrm>
          <a:prstGeom prst="rect">
            <a:avLst/>
          </a:prstGeom>
        </p:spPr>
      </p:pic>
    </p:spTree>
    <p:extLst>
      <p:ext uri="{BB962C8B-B14F-4D97-AF65-F5344CB8AC3E}">
        <p14:creationId xmlns:p14="http://schemas.microsoft.com/office/powerpoint/2010/main" val="178915123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4" r:id="rId3"/>
    <p:sldLayoutId id="2147483665" r:id="rId4"/>
    <p:sldLayoutId id="2147483657" r:id="rId5"/>
    <p:sldLayoutId id="2147483666" r:id="rId6"/>
    <p:sldLayoutId id="2147483656" r:id="rId7"/>
    <p:sldLayoutId id="2147483655" r:id="rId8"/>
    <p:sldLayoutId id="2147483659" r:id="rId9"/>
    <p:sldLayoutId id="2147483660" r:id="rId10"/>
    <p:sldLayoutId id="2147483661" r:id="rId11"/>
    <p:sldLayoutId id="2147483662" r:id="rId12"/>
    <p:sldLayoutId id="2147483663" r:id="rId13"/>
  </p:sldLayoutIdLst>
  <p:txStyles>
    <p:titleStyle>
      <a:lvl1pPr algn="l" defTabSz="914400" rtl="0" eaLnBrk="1" latinLnBrk="0" hangingPunct="1">
        <a:spcBef>
          <a:spcPct val="0"/>
        </a:spcBef>
        <a:buNone/>
        <a:defRPr sz="3000" b="1" i="0" kern="1200" spc="-100" baseline="0">
          <a:solidFill>
            <a:schemeClr val="tx2"/>
          </a:solidFill>
          <a:latin typeface="Montserrat" charset="0"/>
          <a:ea typeface="Montserrat" charset="0"/>
          <a:cs typeface="Montserrat" charset="0"/>
        </a:defRPr>
      </a:lvl1pPr>
    </p:titleStyle>
    <p:bodyStyle>
      <a:lvl1pPr marL="342900" indent="-342900" algn="l" defTabSz="914400" rtl="0" eaLnBrk="1" latinLnBrk="0" hangingPunct="1">
        <a:spcBef>
          <a:spcPct val="20000"/>
        </a:spcBef>
        <a:buFont typeface="Arial" panose="020B0604020202020204" pitchFamily="34" charset="0"/>
        <a:buChar char="•"/>
        <a:defRPr sz="2200" kern="1200" baseline="0">
          <a:solidFill>
            <a:schemeClr val="tx1"/>
          </a:solidFill>
          <a:latin typeface="Droid Serif Regular"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72B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2B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72B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72B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body" idx="1"/>
          </p:nvPr>
        </p:nvSpPr>
        <p:spPr>
          <a:xfrm>
            <a:off x="457200" y="1600201"/>
            <a:ext cx="8229600" cy="4061048"/>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0072B6"/>
              </a:buClr>
              <a:buSzPts val="2800"/>
              <a:buFont typeface="Arial"/>
              <a:buChar char="–"/>
              <a:defRPr sz="2800" b="0" i="0" u="none" strike="noStrike" cap="none">
                <a:solidFill>
                  <a:srgbClr val="0072B6"/>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0072B6"/>
              </a:buClr>
              <a:buSzPts val="2400"/>
              <a:buFont typeface="Arial"/>
              <a:buChar char="•"/>
              <a:defRPr sz="2400" b="0" i="0" u="none" strike="noStrike" cap="none">
                <a:solidFill>
                  <a:srgbClr val="0072B6"/>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0072B6"/>
              </a:buClr>
              <a:buSzPts val="2000"/>
              <a:buFont typeface="Arial"/>
              <a:buChar char="–"/>
              <a:defRPr sz="2000" b="0" i="0" u="none" strike="noStrike" cap="none">
                <a:solidFill>
                  <a:srgbClr val="0072B6"/>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072B6"/>
              </a:buClr>
              <a:buSzPts val="2000"/>
              <a:buFont typeface="Arial"/>
              <a:buChar char="»"/>
              <a:defRPr sz="2000" b="0" i="0" u="none" strike="noStrike" cap="none">
                <a:solidFill>
                  <a:srgbClr val="0072B6"/>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28"/>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28"/>
          <p:cNvPicPr preferRelativeResize="0"/>
          <p:nvPr/>
        </p:nvPicPr>
        <p:blipFill rotWithShape="1">
          <a:blip r:embed="rId6">
            <a:alphaModFix/>
          </a:blip>
          <a:srcRect/>
          <a:stretch/>
        </p:blipFill>
        <p:spPr>
          <a:xfrm>
            <a:off x="457200" y="5877272"/>
            <a:ext cx="608385" cy="753696"/>
          </a:xfrm>
          <a:prstGeom prst="rect">
            <a:avLst/>
          </a:prstGeom>
          <a:noFill/>
          <a:ln>
            <a:noFill/>
          </a:ln>
        </p:spPr>
      </p:pic>
    </p:spTree>
    <p:extLst>
      <p:ext uri="{BB962C8B-B14F-4D97-AF65-F5344CB8AC3E}">
        <p14:creationId xmlns:p14="http://schemas.microsoft.com/office/powerpoint/2010/main" val="2070762215"/>
      </p:ext>
    </p:extLst>
  </p:cSld>
  <p:clrMap bg1="lt1" tx1="dk1" bg2="dk2" tx2="lt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body" idx="1"/>
          </p:nvPr>
        </p:nvSpPr>
        <p:spPr>
          <a:xfrm>
            <a:off x="457200" y="1600201"/>
            <a:ext cx="8229600" cy="4061048"/>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0072B6"/>
              </a:buClr>
              <a:buSzPts val="2800"/>
              <a:buFont typeface="Arial"/>
              <a:buChar char="–"/>
              <a:defRPr sz="2800" b="0" i="0" u="none" strike="noStrike" cap="none">
                <a:solidFill>
                  <a:srgbClr val="0072B6"/>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0072B6"/>
              </a:buClr>
              <a:buSzPts val="2400"/>
              <a:buFont typeface="Arial"/>
              <a:buChar char="•"/>
              <a:defRPr sz="2400" b="0" i="0" u="none" strike="noStrike" cap="none">
                <a:solidFill>
                  <a:srgbClr val="0072B6"/>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0072B6"/>
              </a:buClr>
              <a:buSzPts val="2000"/>
              <a:buFont typeface="Arial"/>
              <a:buChar char="–"/>
              <a:defRPr sz="2000" b="0" i="0" u="none" strike="noStrike" cap="none">
                <a:solidFill>
                  <a:srgbClr val="0072B6"/>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072B6"/>
              </a:buClr>
              <a:buSzPts val="2000"/>
              <a:buFont typeface="Arial"/>
              <a:buChar char="»"/>
              <a:defRPr sz="2000" b="0" i="0" u="none" strike="noStrike" cap="none">
                <a:solidFill>
                  <a:srgbClr val="0072B6"/>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28"/>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 name="Google Shape;12;p28"/>
          <p:cNvPicPr preferRelativeResize="0"/>
          <p:nvPr/>
        </p:nvPicPr>
        <p:blipFill rotWithShape="1">
          <a:blip r:embed="rId9">
            <a:alphaModFix/>
          </a:blip>
          <a:srcRect/>
          <a:stretch/>
        </p:blipFill>
        <p:spPr>
          <a:xfrm>
            <a:off x="457200" y="5877272"/>
            <a:ext cx="608385" cy="753696"/>
          </a:xfrm>
          <a:prstGeom prst="rect">
            <a:avLst/>
          </a:prstGeom>
          <a:noFill/>
          <a:ln>
            <a:noFill/>
          </a:ln>
        </p:spPr>
      </p:pic>
    </p:spTree>
    <p:extLst>
      <p:ext uri="{BB962C8B-B14F-4D97-AF65-F5344CB8AC3E}">
        <p14:creationId xmlns:p14="http://schemas.microsoft.com/office/powerpoint/2010/main" val="256616577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body" idx="1"/>
          </p:nvPr>
        </p:nvSpPr>
        <p:spPr>
          <a:xfrm>
            <a:off x="457200" y="1600201"/>
            <a:ext cx="8229600" cy="4061048"/>
          </a:xfrm>
          <a:prstGeom prst="rect">
            <a:avLst/>
          </a:prstGeom>
          <a:noFill/>
          <a:ln>
            <a:noFill/>
          </a:ln>
        </p:spPr>
        <p:txBody>
          <a:bodyPr spcFirstLastPara="1" wrap="square" lIns="91425" tIns="45700" rIns="91425" bIns="45700" anchor="t" anchorCtr="0">
            <a:normAutofit/>
          </a:bodyPr>
          <a:lstStyle>
            <a:lvl1pPr marL="457200" marR="0" lvl="0" indent="-368300" algn="l" rtl="0">
              <a:spcBef>
                <a:spcPts val="440"/>
              </a:spcBef>
              <a:spcAft>
                <a:spcPts val="0"/>
              </a:spcAft>
              <a:buClr>
                <a:schemeClr val="dk1"/>
              </a:buClr>
              <a:buSzPts val="2200"/>
              <a:buFont typeface="Arial"/>
              <a:buChar char="•"/>
              <a:defRPr sz="2200" b="0" i="0" u="none" strike="noStrike" cap="none">
                <a:solidFill>
                  <a:schemeClr val="dk1"/>
                </a:solidFill>
                <a:latin typeface="Oi"/>
                <a:ea typeface="Oi"/>
                <a:cs typeface="Oi"/>
                <a:sym typeface="Oi"/>
              </a:defRPr>
            </a:lvl1pPr>
            <a:lvl2pPr marL="914400" marR="0" lvl="1" indent="-406400" algn="l" rtl="0">
              <a:spcBef>
                <a:spcPts val="560"/>
              </a:spcBef>
              <a:spcAft>
                <a:spcPts val="0"/>
              </a:spcAft>
              <a:buClr>
                <a:srgbClr val="0072B6"/>
              </a:buClr>
              <a:buSzPts val="2800"/>
              <a:buFont typeface="Arial"/>
              <a:buChar char="–"/>
              <a:defRPr sz="2800" b="0" i="0" u="none" strike="noStrike" cap="none">
                <a:solidFill>
                  <a:srgbClr val="0072B6"/>
                </a:solidFill>
                <a:latin typeface="Calibri"/>
                <a:ea typeface="Calibri"/>
                <a:cs typeface="Calibri"/>
                <a:sym typeface="Calibri"/>
              </a:defRPr>
            </a:lvl2pPr>
            <a:lvl3pPr marL="1371600" marR="0" lvl="2" indent="-381000" algn="l" rtl="0">
              <a:spcBef>
                <a:spcPts val="480"/>
              </a:spcBef>
              <a:spcAft>
                <a:spcPts val="0"/>
              </a:spcAft>
              <a:buClr>
                <a:srgbClr val="0072B6"/>
              </a:buClr>
              <a:buSzPts val="2400"/>
              <a:buFont typeface="Arial"/>
              <a:buChar char="•"/>
              <a:defRPr sz="2400" b="0" i="0" u="none" strike="noStrike" cap="none">
                <a:solidFill>
                  <a:srgbClr val="0072B6"/>
                </a:solidFill>
                <a:latin typeface="Calibri"/>
                <a:ea typeface="Calibri"/>
                <a:cs typeface="Calibri"/>
                <a:sym typeface="Calibri"/>
              </a:defRPr>
            </a:lvl3pPr>
            <a:lvl4pPr marL="1828800" marR="0" lvl="3" indent="-355600" algn="l" rtl="0">
              <a:spcBef>
                <a:spcPts val="400"/>
              </a:spcBef>
              <a:spcAft>
                <a:spcPts val="0"/>
              </a:spcAft>
              <a:buClr>
                <a:srgbClr val="0072B6"/>
              </a:buClr>
              <a:buSzPts val="2000"/>
              <a:buFont typeface="Arial"/>
              <a:buChar char="–"/>
              <a:defRPr sz="2000" b="0" i="0" u="none" strike="noStrike" cap="none">
                <a:solidFill>
                  <a:srgbClr val="0072B6"/>
                </a:solidFill>
                <a:latin typeface="Calibri"/>
                <a:ea typeface="Calibri"/>
                <a:cs typeface="Calibri"/>
                <a:sym typeface="Calibri"/>
              </a:defRPr>
            </a:lvl4pPr>
            <a:lvl5pPr marL="2286000" marR="0" lvl="4" indent="-355600" algn="l" rtl="0">
              <a:spcBef>
                <a:spcPts val="400"/>
              </a:spcBef>
              <a:spcAft>
                <a:spcPts val="0"/>
              </a:spcAft>
              <a:buClr>
                <a:srgbClr val="0072B6"/>
              </a:buClr>
              <a:buSzPts val="2000"/>
              <a:buFont typeface="Arial"/>
              <a:buChar char="»"/>
              <a:defRPr sz="2000" b="0" i="0" u="none" strike="noStrike" cap="none">
                <a:solidFill>
                  <a:srgbClr val="0072B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19"/>
          <p:cNvSpPr txBox="1">
            <a:spLocks noGrp="1"/>
          </p:cNvSpPr>
          <p:nvPr>
            <p:ph type="title"/>
          </p:nvPr>
        </p:nvSpPr>
        <p:spPr>
          <a:xfrm>
            <a:off x="457200" y="274639"/>
            <a:ext cx="8229600" cy="994122"/>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dk2"/>
              </a:buClr>
              <a:buSzPts val="3000"/>
              <a:buFont typeface="Montserrat"/>
              <a:buNone/>
              <a:defRPr sz="3000" b="1" i="0" u="none" strike="noStrike" cap="none">
                <a:solidFill>
                  <a:schemeClr val="dk2"/>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19"/>
          <p:cNvPicPr preferRelativeResize="0"/>
          <p:nvPr/>
        </p:nvPicPr>
        <p:blipFill rotWithShape="1">
          <a:blip r:embed="rId15">
            <a:alphaModFix/>
          </a:blip>
          <a:srcRect/>
          <a:stretch/>
        </p:blipFill>
        <p:spPr>
          <a:xfrm>
            <a:off x="457200" y="5877272"/>
            <a:ext cx="608385" cy="753696"/>
          </a:xfrm>
          <a:prstGeom prst="rect">
            <a:avLst/>
          </a:prstGeom>
          <a:noFill/>
          <a:ln>
            <a:noFill/>
          </a:ln>
        </p:spPr>
      </p:pic>
    </p:spTree>
    <p:extLst>
      <p:ext uri="{BB962C8B-B14F-4D97-AF65-F5344CB8AC3E}">
        <p14:creationId xmlns:p14="http://schemas.microsoft.com/office/powerpoint/2010/main" val="2589289301"/>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9668" y="3795415"/>
            <a:ext cx="8229600" cy="1440160"/>
          </a:xfrm>
        </p:spPr>
        <p:txBody>
          <a:bodyPr>
            <a:normAutofit/>
          </a:bodyPr>
          <a:lstStyle/>
          <a:p>
            <a:r>
              <a:rPr lang="da-DK" sz="4500" dirty="0"/>
              <a:t>Mental Health &amp; </a:t>
            </a:r>
            <a:r>
              <a:rPr lang="da-DK" sz="4500" dirty="0" err="1"/>
              <a:t>Loneliness</a:t>
            </a:r>
            <a:endParaRPr lang="da-DK" sz="4500" dirty="0"/>
          </a:p>
        </p:txBody>
      </p:sp>
      <p:sp>
        <p:nvSpPr>
          <p:cNvPr id="3" name="Pladsholder til tekst 2"/>
          <p:cNvSpPr>
            <a:spLocks noGrp="1"/>
          </p:cNvSpPr>
          <p:nvPr>
            <p:ph type="body" sz="quarter" idx="10"/>
          </p:nvPr>
        </p:nvSpPr>
        <p:spPr>
          <a:xfrm>
            <a:off x="429668" y="4515495"/>
            <a:ext cx="8229600" cy="995362"/>
          </a:xfrm>
        </p:spPr>
        <p:txBody>
          <a:bodyPr>
            <a:normAutofit/>
          </a:bodyPr>
          <a:lstStyle/>
          <a:p>
            <a:r>
              <a:rPr lang="da-DK" sz="2600" b="0" dirty="0"/>
              <a:t>Simone Bodholdt, CEO, Ventilen Danmark</a:t>
            </a:r>
          </a:p>
        </p:txBody>
      </p:sp>
    </p:spTree>
    <p:extLst>
      <p:ext uri="{BB962C8B-B14F-4D97-AF65-F5344CB8AC3E}">
        <p14:creationId xmlns:p14="http://schemas.microsoft.com/office/powerpoint/2010/main" val="41039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9691"/>
            <a:ext cx="8229600" cy="994122"/>
          </a:xfrm>
        </p:spPr>
        <p:txBody>
          <a:bodyPr/>
          <a:lstStyle/>
          <a:p>
            <a:r>
              <a:rPr lang="da-DK" dirty="0"/>
              <a:t>Talk in pairs</a:t>
            </a:r>
          </a:p>
        </p:txBody>
      </p:sp>
      <p:sp>
        <p:nvSpPr>
          <p:cNvPr id="3" name="Pladsholder til indhold 2"/>
          <p:cNvSpPr>
            <a:spLocks noGrp="1"/>
          </p:cNvSpPr>
          <p:nvPr>
            <p:ph idx="1"/>
          </p:nvPr>
        </p:nvSpPr>
        <p:spPr>
          <a:xfrm>
            <a:off x="457200" y="1600201"/>
            <a:ext cx="4762872" cy="4061047"/>
          </a:xfrm>
        </p:spPr>
        <p:txBody>
          <a:bodyPr>
            <a:normAutofit/>
          </a:bodyPr>
          <a:lstStyle/>
          <a:p>
            <a:pPr marL="0" indent="0">
              <a:buNone/>
            </a:pPr>
            <a:r>
              <a:rPr lang="en-US" sz="2400" dirty="0">
                <a:latin typeface="Montserrat" panose="00000500000000000000" pitchFamily="2" charset="0"/>
              </a:rPr>
              <a:t>Tell your neighbor about a situation or period in your youth when you experienced loneliness</a:t>
            </a:r>
            <a:endParaRPr lang="da-DK" sz="2400" dirty="0">
              <a:latin typeface="Montserrat" panose="00000500000000000000" pitchFamily="2" charset="0"/>
            </a:endParaRPr>
          </a:p>
        </p:txBody>
      </p:sp>
      <p:pic>
        <p:nvPicPr>
          <p:cNvPr id="6" name="Billede 5" descr="Et billede, der indeholder tegning, skitse, kunst, Børnekunst&#10;&#10;Indhold genereret af kunstig intelligens kan være forkert.">
            <a:extLst>
              <a:ext uri="{FF2B5EF4-FFF2-40B4-BE49-F238E27FC236}">
                <a16:creationId xmlns:a16="http://schemas.microsoft.com/office/drawing/2014/main" id="{A2D200E3-F682-23A4-24EE-5F807E8C2031}"/>
              </a:ext>
            </a:extLst>
          </p:cNvPr>
          <p:cNvPicPr>
            <a:picLocks noChangeAspect="1"/>
          </p:cNvPicPr>
          <p:nvPr/>
        </p:nvPicPr>
        <p:blipFill>
          <a:blip r:embed="rId3"/>
          <a:stretch>
            <a:fillRect/>
          </a:stretch>
        </p:blipFill>
        <p:spPr>
          <a:xfrm>
            <a:off x="4499992" y="2924944"/>
            <a:ext cx="3645847" cy="2436105"/>
          </a:xfrm>
          <a:prstGeom prst="rect">
            <a:avLst/>
          </a:prstGeom>
        </p:spPr>
      </p:pic>
    </p:spTree>
    <p:extLst>
      <p:ext uri="{BB962C8B-B14F-4D97-AF65-F5344CB8AC3E}">
        <p14:creationId xmlns:p14="http://schemas.microsoft.com/office/powerpoint/2010/main" val="391206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6A695F5-FE6C-7A4E-33E8-9F22DB7E5131}"/>
              </a:ext>
            </a:extLst>
          </p:cNvPr>
          <p:cNvPicPr>
            <a:picLocks noChangeAspect="1"/>
          </p:cNvPicPr>
          <p:nvPr/>
        </p:nvPicPr>
        <p:blipFill>
          <a:blip r:embed="rId3"/>
          <a:srcRect l="52299" t="44902"/>
          <a:stretch/>
        </p:blipFill>
        <p:spPr>
          <a:xfrm>
            <a:off x="3328766" y="174995"/>
            <a:ext cx="5543375" cy="3557375"/>
          </a:xfrm>
          <a:prstGeom prst="rect">
            <a:avLst/>
          </a:prstGeom>
        </p:spPr>
      </p:pic>
      <p:sp>
        <p:nvSpPr>
          <p:cNvPr id="3" name="Tekstfelt 2">
            <a:extLst>
              <a:ext uri="{FF2B5EF4-FFF2-40B4-BE49-F238E27FC236}">
                <a16:creationId xmlns:a16="http://schemas.microsoft.com/office/drawing/2014/main" id="{194ECA50-6407-C24E-0B22-09105F4D5EE0}"/>
              </a:ext>
            </a:extLst>
          </p:cNvPr>
          <p:cNvSpPr txBox="1"/>
          <p:nvPr/>
        </p:nvSpPr>
        <p:spPr>
          <a:xfrm>
            <a:off x="3976525" y="706049"/>
            <a:ext cx="4723319" cy="2031325"/>
          </a:xfrm>
          <a:prstGeom prst="rect">
            <a:avLst/>
          </a:prstGeom>
          <a:noFill/>
        </p:spPr>
        <p:txBody>
          <a:bodyPr wrap="square" rtlCol="0">
            <a:spAutoFit/>
          </a:bodyPr>
          <a:lstStyle/>
          <a:p>
            <a:r>
              <a:rPr lang="en-US" i="1" dirty="0">
                <a:latin typeface="Montserrat" panose="00000500000000000000" pitchFamily="2" charset="0"/>
              </a:rPr>
              <a:t>"It's not easy to accept that you feel lonely, because you're almost telling yourself, 'you don't have any friends.' You've learned that it's a bit of a loser thing. Everyone has friends, and you don't hear about people who don't have any."</a:t>
            </a:r>
            <a:r>
              <a:rPr lang="da-DK" dirty="0">
                <a:latin typeface="Montserrat" panose="00000500000000000000" pitchFamily="2" charset="0"/>
              </a:rPr>
              <a:t> (Markus)</a:t>
            </a:r>
          </a:p>
        </p:txBody>
      </p:sp>
      <p:pic>
        <p:nvPicPr>
          <p:cNvPr id="7" name="Billede 6">
            <a:extLst>
              <a:ext uri="{FF2B5EF4-FFF2-40B4-BE49-F238E27FC236}">
                <a16:creationId xmlns:a16="http://schemas.microsoft.com/office/drawing/2014/main" id="{6F57D895-780B-941E-1FE7-89EAE7C726EF}"/>
              </a:ext>
            </a:extLst>
          </p:cNvPr>
          <p:cNvPicPr>
            <a:picLocks noChangeAspect="1"/>
          </p:cNvPicPr>
          <p:nvPr/>
        </p:nvPicPr>
        <p:blipFill>
          <a:blip r:embed="rId4"/>
          <a:srcRect r="46239" b="53794"/>
          <a:stretch/>
        </p:blipFill>
        <p:spPr>
          <a:xfrm flipH="1">
            <a:off x="2679453" y="3698958"/>
            <a:ext cx="6192688" cy="3210910"/>
          </a:xfrm>
          <a:prstGeom prst="rect">
            <a:avLst/>
          </a:prstGeom>
        </p:spPr>
      </p:pic>
      <p:sp>
        <p:nvSpPr>
          <p:cNvPr id="8" name="Tekstfelt 7">
            <a:extLst>
              <a:ext uri="{FF2B5EF4-FFF2-40B4-BE49-F238E27FC236}">
                <a16:creationId xmlns:a16="http://schemas.microsoft.com/office/drawing/2014/main" id="{D6D6A4DD-C5F5-2CA5-2A2F-907A7B3CBAA0}"/>
              </a:ext>
            </a:extLst>
          </p:cNvPr>
          <p:cNvSpPr txBox="1"/>
          <p:nvPr/>
        </p:nvSpPr>
        <p:spPr>
          <a:xfrm>
            <a:off x="3203848" y="4293096"/>
            <a:ext cx="5040559" cy="1754326"/>
          </a:xfrm>
          <a:prstGeom prst="rect">
            <a:avLst/>
          </a:prstGeom>
          <a:noFill/>
        </p:spPr>
        <p:txBody>
          <a:bodyPr wrap="square" rtlCol="0">
            <a:spAutoFit/>
          </a:bodyPr>
          <a:lstStyle/>
          <a:p>
            <a:pPr>
              <a:buClr>
                <a:srgbClr val="000000"/>
              </a:buClr>
              <a:buFont typeface="Arial"/>
              <a:buNone/>
            </a:pPr>
            <a:r>
              <a:rPr lang="da-DK" b="1" kern="0" dirty="0">
                <a:solidFill>
                  <a:srgbClr val="000000"/>
                </a:solidFill>
                <a:latin typeface="Montserrat" panose="00000500000000000000" pitchFamily="2" charset="0"/>
                <a:ea typeface="Aptos" panose="020B0004020202020204" pitchFamily="34" charset="0"/>
                <a:cs typeface="Times New Roman" panose="02020603050405020304" pitchFamily="18" charset="0"/>
                <a:sym typeface="Arial"/>
              </a:rPr>
              <a:t> </a:t>
            </a:r>
            <a:r>
              <a:rPr lang="en-US" i="1" kern="0" dirty="0">
                <a:solidFill>
                  <a:srgbClr val="000000"/>
                </a:solidFill>
                <a:latin typeface="Montserrat" panose="00000500000000000000" pitchFamily="2" charset="0"/>
                <a:ea typeface="Aptos" panose="020B0004020202020204" pitchFamily="34" charset="0"/>
                <a:cs typeface="Times New Roman" panose="02020603050405020304" pitchFamily="18" charset="0"/>
                <a:sym typeface="Arial"/>
              </a:rPr>
              <a:t>"I’m ashamed to admit that I’m a ‘background friend’. One who has many outward friends, but still ends up spending New Year’s Eve alone. I fear that I’m failing at being young.“</a:t>
            </a:r>
          </a:p>
          <a:p>
            <a:pPr>
              <a:buClr>
                <a:srgbClr val="000000"/>
              </a:buClr>
              <a:buFont typeface="Arial"/>
              <a:buNone/>
            </a:pPr>
            <a:r>
              <a:rPr lang="en-US" i="1" kern="0" dirty="0">
                <a:solidFill>
                  <a:srgbClr val="000000"/>
                </a:solidFill>
                <a:latin typeface="Montserrat" panose="00000500000000000000" pitchFamily="2" charset="0"/>
                <a:cs typeface="Times New Roman" panose="02020603050405020304" pitchFamily="18" charset="0"/>
                <a:sym typeface="Arial"/>
              </a:rPr>
              <a:t>(Nina)</a:t>
            </a:r>
            <a:endParaRPr lang="da-DK" kern="0" dirty="0">
              <a:solidFill>
                <a:srgbClr val="000000"/>
              </a:solidFill>
              <a:latin typeface="Montserrat" panose="00000500000000000000" pitchFamily="2" charset="0"/>
              <a:cs typeface="Arial"/>
              <a:sym typeface="Arial"/>
            </a:endParaRPr>
          </a:p>
        </p:txBody>
      </p:sp>
      <p:pic>
        <p:nvPicPr>
          <p:cNvPr id="5" name="Google Shape;305;p16">
            <a:extLst>
              <a:ext uri="{FF2B5EF4-FFF2-40B4-BE49-F238E27FC236}">
                <a16:creationId xmlns:a16="http://schemas.microsoft.com/office/drawing/2014/main" id="{2EF122C2-1B67-BF87-2882-A9D51E7DBDBD}"/>
              </a:ext>
            </a:extLst>
          </p:cNvPr>
          <p:cNvPicPr preferRelativeResize="0"/>
          <p:nvPr/>
        </p:nvPicPr>
        <p:blipFill rotWithShape="1">
          <a:blip r:embed="rId5">
            <a:alphaModFix/>
          </a:blip>
          <a:srcRect/>
          <a:stretch/>
        </p:blipFill>
        <p:spPr>
          <a:xfrm>
            <a:off x="131863" y="2204864"/>
            <a:ext cx="4029677" cy="2276499"/>
          </a:xfrm>
          <a:prstGeom prst="rect">
            <a:avLst/>
          </a:prstGeom>
          <a:noFill/>
          <a:ln>
            <a:noFill/>
          </a:ln>
        </p:spPr>
      </p:pic>
      <p:sp>
        <p:nvSpPr>
          <p:cNvPr id="6" name="Tekstfelt 5">
            <a:extLst>
              <a:ext uri="{FF2B5EF4-FFF2-40B4-BE49-F238E27FC236}">
                <a16:creationId xmlns:a16="http://schemas.microsoft.com/office/drawing/2014/main" id="{C123854C-B983-A776-6951-9D855952842C}"/>
              </a:ext>
            </a:extLst>
          </p:cNvPr>
          <p:cNvSpPr txBox="1"/>
          <p:nvPr/>
        </p:nvSpPr>
        <p:spPr>
          <a:xfrm>
            <a:off x="419828" y="2599695"/>
            <a:ext cx="3309597" cy="1200329"/>
          </a:xfrm>
          <a:prstGeom prst="rect">
            <a:avLst/>
          </a:prstGeom>
          <a:noFill/>
        </p:spPr>
        <p:txBody>
          <a:bodyPr wrap="square">
            <a:spAutoFit/>
          </a:bodyPr>
          <a:lstStyle/>
          <a:p>
            <a:pPr marL="0" lvl="0" indent="0">
              <a:buClr>
                <a:schemeClr val="dk1"/>
              </a:buClr>
              <a:buSzPts val="2400"/>
              <a:buNone/>
            </a:pPr>
            <a:r>
              <a:rPr lang="en-US" i="1" dirty="0">
                <a:latin typeface="Montserrat" panose="00000500000000000000" pitchFamily="2" charset="0"/>
                <a:ea typeface="Aptos" panose="020B0004020202020204" pitchFamily="34" charset="0"/>
                <a:cs typeface="Times New Roman" panose="02020603050405020304" pitchFamily="18" charset="0"/>
              </a:rPr>
              <a:t>"If I can’t have friends and a social life, I have failed as a human being.“ </a:t>
            </a:r>
            <a:r>
              <a:rPr lang="da-DK" dirty="0">
                <a:latin typeface="Montserrat" panose="00000500000000000000" pitchFamily="2" charset="0"/>
                <a:ea typeface="Aptos" panose="020B0004020202020204" pitchFamily="34" charset="0"/>
                <a:cs typeface="Times New Roman" panose="02020603050405020304" pitchFamily="18" charset="0"/>
              </a:rPr>
              <a:t>(Mathilde)</a:t>
            </a:r>
            <a:endParaRPr lang="da-DK" dirty="0">
              <a:solidFill>
                <a:schemeClr val="dk1"/>
              </a:solidFill>
              <a:latin typeface="Montserrat" panose="00000500000000000000" pitchFamily="2" charset="0"/>
              <a:sym typeface="Montserrat"/>
            </a:endParaRPr>
          </a:p>
        </p:txBody>
      </p:sp>
    </p:spTree>
    <p:extLst>
      <p:ext uri="{BB962C8B-B14F-4D97-AF65-F5344CB8AC3E}">
        <p14:creationId xmlns:p14="http://schemas.microsoft.com/office/powerpoint/2010/main" val="51866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600200"/>
            <a:ext cx="4834880" cy="4565103"/>
          </a:xfrm>
        </p:spPr>
        <p:txBody>
          <a:bodyPr>
            <a:normAutofit/>
          </a:bodyPr>
          <a:lstStyle/>
          <a:p>
            <a:pPr marL="0" indent="0">
              <a:buNone/>
            </a:pPr>
            <a:r>
              <a:rPr lang="en-US" sz="2400" dirty="0">
                <a:latin typeface="Montserrat" panose="00000500000000000000" pitchFamily="2" charset="0"/>
              </a:rPr>
              <a:t>Shame is a problem because it prevents young people from reaching out for help</a:t>
            </a:r>
            <a:endParaRPr lang="da-DK" sz="2400" dirty="0">
              <a:latin typeface="Montserrat" panose="00000500000000000000" pitchFamily="2" charset="0"/>
            </a:endParaRPr>
          </a:p>
        </p:txBody>
      </p:sp>
      <p:pic>
        <p:nvPicPr>
          <p:cNvPr id="6" name="Google Shape;207;p18">
            <a:extLst>
              <a:ext uri="{FF2B5EF4-FFF2-40B4-BE49-F238E27FC236}">
                <a16:creationId xmlns:a16="http://schemas.microsoft.com/office/drawing/2014/main" id="{9903D05B-10E2-16FA-9100-0ABB60C19383}"/>
              </a:ext>
            </a:extLst>
          </p:cNvPr>
          <p:cNvPicPr preferRelativeResize="0"/>
          <p:nvPr/>
        </p:nvPicPr>
        <p:blipFill rotWithShape="1">
          <a:blip r:embed="rId3">
            <a:alphaModFix/>
          </a:blip>
          <a:srcRect/>
          <a:stretch/>
        </p:blipFill>
        <p:spPr>
          <a:xfrm>
            <a:off x="3491880" y="3440242"/>
            <a:ext cx="4962357" cy="2631951"/>
          </a:xfrm>
          <a:prstGeom prst="rect">
            <a:avLst/>
          </a:prstGeom>
          <a:noFill/>
          <a:ln>
            <a:noFill/>
          </a:ln>
        </p:spPr>
      </p:pic>
    </p:spTree>
    <p:extLst>
      <p:ext uri="{BB962C8B-B14F-4D97-AF65-F5344CB8AC3E}">
        <p14:creationId xmlns:p14="http://schemas.microsoft.com/office/powerpoint/2010/main" val="213969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B8CA55F7-0F1E-0D49-9731-BC5CFC8C773F}"/>
            </a:ext>
          </a:extLst>
        </p:cNvPr>
        <p:cNvGrpSpPr/>
        <p:nvPr/>
      </p:nvGrpSpPr>
      <p:grpSpPr>
        <a:xfrm>
          <a:off x="0" y="0"/>
          <a:ext cx="0" cy="0"/>
          <a:chOff x="0" y="0"/>
          <a:chExt cx="0" cy="0"/>
        </a:xfrm>
      </p:grpSpPr>
      <p:sp>
        <p:nvSpPr>
          <p:cNvPr id="2" name="Rektangel: afrundede hjørner 1">
            <a:extLst>
              <a:ext uri="{FF2B5EF4-FFF2-40B4-BE49-F238E27FC236}">
                <a16:creationId xmlns:a16="http://schemas.microsoft.com/office/drawing/2014/main" id="{3ED9467B-B86F-085B-A962-33B0B68FFB08}"/>
              </a:ext>
            </a:extLst>
          </p:cNvPr>
          <p:cNvSpPr/>
          <p:nvPr/>
        </p:nvSpPr>
        <p:spPr>
          <a:xfrm>
            <a:off x="1003538" y="512064"/>
            <a:ext cx="3351813" cy="31774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Rektangel: afrundede hjørner 2">
            <a:extLst>
              <a:ext uri="{FF2B5EF4-FFF2-40B4-BE49-F238E27FC236}">
                <a16:creationId xmlns:a16="http://schemas.microsoft.com/office/drawing/2014/main" id="{038EFB74-51C6-4C66-8AED-98D8ADF74D5B}"/>
              </a:ext>
            </a:extLst>
          </p:cNvPr>
          <p:cNvSpPr/>
          <p:nvPr/>
        </p:nvSpPr>
        <p:spPr>
          <a:xfrm>
            <a:off x="5101375" y="512064"/>
            <a:ext cx="3351813" cy="31774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Google Shape;129;g1463aae1057_0_0">
            <a:extLst>
              <a:ext uri="{FF2B5EF4-FFF2-40B4-BE49-F238E27FC236}">
                <a16:creationId xmlns:a16="http://schemas.microsoft.com/office/drawing/2014/main" id="{862CFA5F-7F37-7F58-5204-CB4826F896FC}"/>
              </a:ext>
            </a:extLst>
          </p:cNvPr>
          <p:cNvSpPr txBox="1"/>
          <p:nvPr/>
        </p:nvSpPr>
        <p:spPr>
          <a:xfrm>
            <a:off x="1298799" y="44179"/>
            <a:ext cx="3056552" cy="800189"/>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da-DK" sz="4000" b="1" i="0" u="none" strike="noStrike" kern="0" cap="none" spc="0" normalizeH="0" baseline="0" noProof="0" dirty="0">
                <a:ln>
                  <a:noFill/>
                </a:ln>
                <a:solidFill>
                  <a:srgbClr val="4E4C91"/>
                </a:solidFill>
                <a:effectLst/>
                <a:uLnTx/>
                <a:uFillTx/>
                <a:latin typeface="Montserrat"/>
                <a:ea typeface="Montserrat"/>
                <a:cs typeface="Montserrat"/>
                <a:sym typeface="Montserrat"/>
              </a:rPr>
              <a:t>   </a:t>
            </a:r>
            <a:endParaRPr kumimoji="0" sz="3000" b="1" i="0" u="none" strike="noStrike" kern="0" cap="none" spc="0" normalizeH="0" baseline="0" noProof="0" dirty="0">
              <a:ln>
                <a:noFill/>
              </a:ln>
              <a:solidFill>
                <a:srgbClr val="E55B26"/>
              </a:solidFill>
              <a:effectLst/>
              <a:uLnTx/>
              <a:uFillTx/>
              <a:latin typeface="Montserrat"/>
              <a:ea typeface="Montserrat"/>
              <a:cs typeface="Montserrat"/>
              <a:sym typeface="Montserrat"/>
            </a:endParaRPr>
          </a:p>
        </p:txBody>
      </p:sp>
      <p:pic>
        <p:nvPicPr>
          <p:cNvPr id="8" name="Google Shape;130;g1463aae1057_0_0">
            <a:extLst>
              <a:ext uri="{FF2B5EF4-FFF2-40B4-BE49-F238E27FC236}">
                <a16:creationId xmlns:a16="http://schemas.microsoft.com/office/drawing/2014/main" id="{97263C57-BE71-723F-404A-FBC1371E01E4}"/>
              </a:ext>
            </a:extLst>
          </p:cNvPr>
          <p:cNvPicPr preferRelativeResize="0"/>
          <p:nvPr/>
        </p:nvPicPr>
        <p:blipFill rotWithShape="1">
          <a:blip r:embed="rId3">
            <a:alphaModFix/>
          </a:blip>
          <a:srcRect l="18120" t="17837" r="22929" b="36473"/>
          <a:stretch/>
        </p:blipFill>
        <p:spPr>
          <a:xfrm>
            <a:off x="1298800" y="453224"/>
            <a:ext cx="2943592" cy="2975776"/>
          </a:xfrm>
          <a:prstGeom prst="rect">
            <a:avLst/>
          </a:prstGeom>
          <a:noFill/>
          <a:ln>
            <a:noFill/>
          </a:ln>
        </p:spPr>
      </p:pic>
      <p:cxnSp>
        <p:nvCxnSpPr>
          <p:cNvPr id="9" name="Lige pilforbindelse 8">
            <a:extLst>
              <a:ext uri="{FF2B5EF4-FFF2-40B4-BE49-F238E27FC236}">
                <a16:creationId xmlns:a16="http://schemas.microsoft.com/office/drawing/2014/main" id="{3397D49E-9C37-47ED-9D7D-117EF3AB89BB}"/>
              </a:ext>
            </a:extLst>
          </p:cNvPr>
          <p:cNvCxnSpPr/>
          <p:nvPr/>
        </p:nvCxnSpPr>
        <p:spPr>
          <a:xfrm>
            <a:off x="1298799" y="4572000"/>
            <a:ext cx="662245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Billede 6" descr="Et billede, der indeholder tegning, skitse, clipart, Børnekunst&#10;&#10;Indhold genereret af kunstig intelligens kan være forkert.">
            <a:extLst>
              <a:ext uri="{FF2B5EF4-FFF2-40B4-BE49-F238E27FC236}">
                <a16:creationId xmlns:a16="http://schemas.microsoft.com/office/drawing/2014/main" id="{9BEEBBF4-351D-33FB-68F5-0B2DDFDD3821}"/>
              </a:ext>
            </a:extLst>
          </p:cNvPr>
          <p:cNvPicPr>
            <a:picLocks noChangeAspect="1"/>
          </p:cNvPicPr>
          <p:nvPr/>
        </p:nvPicPr>
        <p:blipFill>
          <a:blip r:embed="rId4"/>
          <a:stretch>
            <a:fillRect/>
          </a:stretch>
        </p:blipFill>
        <p:spPr>
          <a:xfrm>
            <a:off x="6136675" y="832081"/>
            <a:ext cx="1470066" cy="2537400"/>
          </a:xfrm>
          <a:prstGeom prst="rect">
            <a:avLst/>
          </a:prstGeom>
        </p:spPr>
      </p:pic>
      <p:sp>
        <p:nvSpPr>
          <p:cNvPr id="4" name="Google Shape;129;g1463aae1057_0_0">
            <a:extLst>
              <a:ext uri="{FF2B5EF4-FFF2-40B4-BE49-F238E27FC236}">
                <a16:creationId xmlns:a16="http://schemas.microsoft.com/office/drawing/2014/main" id="{4F95AC16-8260-2197-AB53-2F9CE6839481}"/>
              </a:ext>
            </a:extLst>
          </p:cNvPr>
          <p:cNvSpPr txBox="1"/>
          <p:nvPr/>
        </p:nvSpPr>
        <p:spPr>
          <a:xfrm>
            <a:off x="395536" y="3853765"/>
            <a:ext cx="1936972" cy="55393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da-DK" sz="2400" i="0" u="none" strike="noStrike" cap="none" dirty="0">
                <a:solidFill>
                  <a:schemeClr val="tx1"/>
                </a:solidFill>
                <a:latin typeface="Montserrat"/>
                <a:ea typeface="Montserrat"/>
                <a:cs typeface="Montserrat"/>
                <a:sym typeface="Montserrat"/>
              </a:rPr>
              <a:t>Short term</a:t>
            </a:r>
            <a:endParaRPr sz="2400" i="0" u="none" strike="noStrike" cap="none" dirty="0">
              <a:solidFill>
                <a:schemeClr val="tx1"/>
              </a:solidFill>
              <a:latin typeface="Montserrat"/>
              <a:ea typeface="Montserrat"/>
              <a:cs typeface="Montserrat"/>
              <a:sym typeface="Montserrat"/>
            </a:endParaRPr>
          </a:p>
        </p:txBody>
      </p:sp>
      <p:sp>
        <p:nvSpPr>
          <p:cNvPr id="5" name="Google Shape;129;g1463aae1057_0_0">
            <a:extLst>
              <a:ext uri="{FF2B5EF4-FFF2-40B4-BE49-F238E27FC236}">
                <a16:creationId xmlns:a16="http://schemas.microsoft.com/office/drawing/2014/main" id="{5F6607D7-F11A-31F8-D923-FA4B0C1F8374}"/>
              </a:ext>
            </a:extLst>
          </p:cNvPr>
          <p:cNvSpPr txBox="1"/>
          <p:nvPr/>
        </p:nvSpPr>
        <p:spPr>
          <a:xfrm>
            <a:off x="6832305" y="3853765"/>
            <a:ext cx="1936972" cy="55394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da-DK" sz="2400" dirty="0">
                <a:latin typeface="Montserrat"/>
                <a:ea typeface="Montserrat"/>
                <a:cs typeface="Montserrat"/>
                <a:sym typeface="Montserrat"/>
              </a:rPr>
              <a:t>Long</a:t>
            </a:r>
            <a:r>
              <a:rPr lang="da-DK" sz="2400" i="0" u="none" strike="noStrike" cap="none" dirty="0">
                <a:solidFill>
                  <a:schemeClr val="tx1"/>
                </a:solidFill>
                <a:latin typeface="Montserrat"/>
                <a:ea typeface="Montserrat"/>
                <a:cs typeface="Montserrat"/>
                <a:sym typeface="Montserrat"/>
              </a:rPr>
              <a:t> term</a:t>
            </a:r>
            <a:endParaRPr sz="2400" i="0" u="none" strike="noStrike" cap="none" dirty="0">
              <a:solidFill>
                <a:schemeClr val="tx1"/>
              </a:solidFill>
              <a:latin typeface="Montserrat"/>
              <a:ea typeface="Montserrat"/>
              <a:cs typeface="Montserrat"/>
              <a:sym typeface="Montserrat"/>
            </a:endParaRPr>
          </a:p>
        </p:txBody>
      </p:sp>
      <p:sp>
        <p:nvSpPr>
          <p:cNvPr id="10" name="Google Shape;129;g1463aae1057_0_0">
            <a:extLst>
              <a:ext uri="{FF2B5EF4-FFF2-40B4-BE49-F238E27FC236}">
                <a16:creationId xmlns:a16="http://schemas.microsoft.com/office/drawing/2014/main" id="{2E711D74-4644-4696-6794-944F00BDEE8B}"/>
              </a:ext>
            </a:extLst>
          </p:cNvPr>
          <p:cNvSpPr txBox="1"/>
          <p:nvPr/>
        </p:nvSpPr>
        <p:spPr>
          <a:xfrm>
            <a:off x="4026368" y="5736071"/>
            <a:ext cx="3024336" cy="553968"/>
          </a:xfrm>
          <a:prstGeom prst="rect">
            <a:avLst/>
          </a:prstGeom>
          <a:noFill/>
          <a:ln>
            <a:noFill/>
          </a:ln>
        </p:spPr>
        <p:txBody>
          <a:bodyPr spcFirstLastPara="1" wrap="square" lIns="91425" tIns="91425" rIns="91425" bIns="91425" anchor="t" anchorCtr="0">
            <a:spAutoFit/>
          </a:bodyPr>
          <a:lstStyle/>
          <a:p>
            <a:pPr lvl="0">
              <a:buClr>
                <a:srgbClr val="000000"/>
              </a:buClr>
              <a:buSzPts val="4000"/>
            </a:pPr>
            <a:r>
              <a:rPr lang="da-DK" sz="2400" dirty="0" err="1">
                <a:latin typeface="Montserrat"/>
                <a:ea typeface="Montserrat"/>
                <a:cs typeface="Montserrat"/>
                <a:sym typeface="Montserrat"/>
              </a:rPr>
              <a:t>Acknowledgment</a:t>
            </a:r>
            <a:endParaRPr sz="2400" i="0" u="none" strike="noStrike" cap="none" dirty="0">
              <a:solidFill>
                <a:schemeClr val="tx1"/>
              </a:solidFill>
              <a:latin typeface="Montserrat"/>
              <a:ea typeface="Montserrat"/>
              <a:cs typeface="Montserrat"/>
              <a:sym typeface="Montserrat"/>
            </a:endParaRPr>
          </a:p>
        </p:txBody>
      </p:sp>
      <p:sp>
        <p:nvSpPr>
          <p:cNvPr id="11" name="Google Shape;129;g1463aae1057_0_0">
            <a:extLst>
              <a:ext uri="{FF2B5EF4-FFF2-40B4-BE49-F238E27FC236}">
                <a16:creationId xmlns:a16="http://schemas.microsoft.com/office/drawing/2014/main" id="{C49F4423-DB93-53DF-95C1-649733897C8A}"/>
              </a:ext>
            </a:extLst>
          </p:cNvPr>
          <p:cNvSpPr txBox="1"/>
          <p:nvPr/>
        </p:nvSpPr>
        <p:spPr>
          <a:xfrm>
            <a:off x="6300192" y="4748733"/>
            <a:ext cx="1936972" cy="92329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da-DK" sz="2400" dirty="0" err="1">
                <a:latin typeface="Montserrat"/>
                <a:ea typeface="Montserrat"/>
                <a:cs typeface="Montserrat"/>
                <a:sym typeface="Montserrat"/>
              </a:rPr>
              <a:t>Fear</a:t>
            </a:r>
            <a:r>
              <a:rPr lang="da-DK" sz="2400" dirty="0">
                <a:latin typeface="Montserrat"/>
                <a:ea typeface="Montserrat"/>
                <a:cs typeface="Montserrat"/>
                <a:sym typeface="Montserrat"/>
              </a:rPr>
              <a:t> of </a:t>
            </a:r>
            <a:r>
              <a:rPr lang="da-DK" sz="2400" dirty="0" err="1">
                <a:latin typeface="Montserrat"/>
                <a:ea typeface="Montserrat"/>
                <a:cs typeface="Montserrat"/>
                <a:sym typeface="Montserrat"/>
              </a:rPr>
              <a:t>rejection</a:t>
            </a:r>
            <a:endParaRPr sz="2400" i="0" u="none" strike="noStrike" cap="none" dirty="0">
              <a:solidFill>
                <a:schemeClr val="tx1"/>
              </a:solidFill>
              <a:latin typeface="Montserrat"/>
              <a:ea typeface="Montserrat"/>
              <a:cs typeface="Montserrat"/>
              <a:sym typeface="Montserrat"/>
            </a:endParaRPr>
          </a:p>
        </p:txBody>
      </p:sp>
      <p:sp>
        <p:nvSpPr>
          <p:cNvPr id="12" name="Google Shape;129;g1463aae1057_0_0">
            <a:extLst>
              <a:ext uri="{FF2B5EF4-FFF2-40B4-BE49-F238E27FC236}">
                <a16:creationId xmlns:a16="http://schemas.microsoft.com/office/drawing/2014/main" id="{CF5231CA-2567-1B04-3C7D-D10A2283800B}"/>
              </a:ext>
            </a:extLst>
          </p:cNvPr>
          <p:cNvSpPr txBox="1"/>
          <p:nvPr/>
        </p:nvSpPr>
        <p:spPr>
          <a:xfrm>
            <a:off x="4242392" y="4848286"/>
            <a:ext cx="1296144" cy="55393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da-DK" sz="2400" i="0" u="none" strike="noStrike" cap="none" dirty="0" err="1">
                <a:solidFill>
                  <a:schemeClr val="tx1"/>
                </a:solidFill>
                <a:latin typeface="Montserrat"/>
                <a:ea typeface="Montserrat"/>
                <a:cs typeface="Montserrat"/>
                <a:sym typeface="Montserrat"/>
              </a:rPr>
              <a:t>Shame</a:t>
            </a:r>
            <a:endParaRPr sz="2400" i="0" u="none" strike="noStrike" cap="none" dirty="0">
              <a:solidFill>
                <a:schemeClr val="tx1"/>
              </a:solidFill>
              <a:latin typeface="Montserrat"/>
              <a:ea typeface="Montserrat"/>
              <a:cs typeface="Montserrat"/>
              <a:sym typeface="Montserrat"/>
            </a:endParaRPr>
          </a:p>
        </p:txBody>
      </p:sp>
    </p:spTree>
    <p:extLst>
      <p:ext uri="{BB962C8B-B14F-4D97-AF65-F5344CB8AC3E}">
        <p14:creationId xmlns:p14="http://schemas.microsoft.com/office/powerpoint/2010/main" val="699258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7C73B-62C0-CD39-4F46-4268A43494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8B784BF-ECC3-0338-35F6-1C7A72929760}"/>
              </a:ext>
            </a:extLst>
          </p:cNvPr>
          <p:cNvSpPr>
            <a:spLocks noGrp="1"/>
          </p:cNvSpPr>
          <p:nvPr>
            <p:ph type="title"/>
          </p:nvPr>
        </p:nvSpPr>
        <p:spPr/>
        <p:txBody>
          <a:bodyPr/>
          <a:lstStyle/>
          <a:p>
            <a:r>
              <a:rPr lang="en-US" dirty="0"/>
              <a:t>How does loneliness affect us?</a:t>
            </a:r>
            <a:endParaRPr lang="da-DK" dirty="0"/>
          </a:p>
        </p:txBody>
      </p:sp>
      <p:pic>
        <p:nvPicPr>
          <p:cNvPr id="7" name="Google Shape;399;p78">
            <a:extLst>
              <a:ext uri="{FF2B5EF4-FFF2-40B4-BE49-F238E27FC236}">
                <a16:creationId xmlns:a16="http://schemas.microsoft.com/office/drawing/2014/main" id="{7E2607D0-5AC9-D5C6-3168-D52F85F07E97}"/>
              </a:ext>
            </a:extLst>
          </p:cNvPr>
          <p:cNvPicPr preferRelativeResize="0"/>
          <p:nvPr/>
        </p:nvPicPr>
        <p:blipFill rotWithShape="1">
          <a:blip r:embed="rId3">
            <a:alphaModFix/>
          </a:blip>
          <a:srcRect/>
          <a:stretch/>
        </p:blipFill>
        <p:spPr>
          <a:xfrm>
            <a:off x="3207246" y="2462330"/>
            <a:ext cx="2273967" cy="3924968"/>
          </a:xfrm>
          <a:prstGeom prst="rect">
            <a:avLst/>
          </a:prstGeom>
          <a:noFill/>
          <a:ln>
            <a:noFill/>
          </a:ln>
        </p:spPr>
      </p:pic>
      <p:pic>
        <p:nvPicPr>
          <p:cNvPr id="8" name="Google Shape;400;p78">
            <a:extLst>
              <a:ext uri="{FF2B5EF4-FFF2-40B4-BE49-F238E27FC236}">
                <a16:creationId xmlns:a16="http://schemas.microsoft.com/office/drawing/2014/main" id="{709307F1-EAB6-47E1-478F-8A73D1515717}"/>
              </a:ext>
            </a:extLst>
          </p:cNvPr>
          <p:cNvPicPr preferRelativeResize="0"/>
          <p:nvPr/>
        </p:nvPicPr>
        <p:blipFill rotWithShape="1">
          <a:blip r:embed="rId4">
            <a:alphaModFix/>
          </a:blip>
          <a:srcRect/>
          <a:stretch/>
        </p:blipFill>
        <p:spPr>
          <a:xfrm>
            <a:off x="3302029" y="1139114"/>
            <a:ext cx="2179184" cy="1629253"/>
          </a:xfrm>
          <a:prstGeom prst="rect">
            <a:avLst/>
          </a:prstGeom>
          <a:noFill/>
          <a:ln>
            <a:noFill/>
          </a:ln>
        </p:spPr>
      </p:pic>
      <p:sp>
        <p:nvSpPr>
          <p:cNvPr id="9" name="Google Shape;401;p78">
            <a:extLst>
              <a:ext uri="{FF2B5EF4-FFF2-40B4-BE49-F238E27FC236}">
                <a16:creationId xmlns:a16="http://schemas.microsoft.com/office/drawing/2014/main" id="{0483DB01-2207-AA33-69DE-FA0034D07C5C}"/>
              </a:ext>
            </a:extLst>
          </p:cNvPr>
          <p:cNvSpPr/>
          <p:nvPr/>
        </p:nvSpPr>
        <p:spPr>
          <a:xfrm>
            <a:off x="1109619" y="3013210"/>
            <a:ext cx="2367280" cy="1747520"/>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lvl="0" algn="ctr">
              <a:buClr>
                <a:srgbClr val="000000"/>
              </a:buClr>
            </a:pPr>
            <a:r>
              <a:rPr lang="da-DK" sz="1600" b="1" kern="0" dirty="0" err="1">
                <a:solidFill>
                  <a:srgbClr val="000000"/>
                </a:solidFill>
                <a:latin typeface="Montserrat" panose="00000500000000000000" pitchFamily="2" charset="0"/>
                <a:ea typeface="Georgia"/>
                <a:cs typeface="Georgia"/>
                <a:sym typeface="Georgia"/>
              </a:rPr>
              <a:t>Behavior</a:t>
            </a:r>
            <a:endParaRPr kumimoji="0" sz="1600" b="1"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endParaRPr>
          </a:p>
        </p:txBody>
      </p:sp>
      <p:sp>
        <p:nvSpPr>
          <p:cNvPr id="10" name="Google Shape;402;p78">
            <a:extLst>
              <a:ext uri="{FF2B5EF4-FFF2-40B4-BE49-F238E27FC236}">
                <a16:creationId xmlns:a16="http://schemas.microsoft.com/office/drawing/2014/main" id="{6D4F83C1-96D7-830E-34A3-62E546DC918C}"/>
              </a:ext>
            </a:extLst>
          </p:cNvPr>
          <p:cNvSpPr/>
          <p:nvPr/>
        </p:nvSpPr>
        <p:spPr>
          <a:xfrm>
            <a:off x="5008158" y="2163289"/>
            <a:ext cx="2367280" cy="1747520"/>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lvl="0" algn="ctr">
              <a:buClr>
                <a:srgbClr val="000000"/>
              </a:buClr>
            </a:pPr>
            <a:r>
              <a:rPr lang="da-DK" sz="1600" b="1" kern="0" dirty="0" err="1">
                <a:solidFill>
                  <a:srgbClr val="000000"/>
                </a:solidFill>
                <a:latin typeface="Montserrat" panose="00000500000000000000" pitchFamily="2" charset="0"/>
                <a:cs typeface="Arial"/>
                <a:sym typeface="Arial"/>
              </a:rPr>
              <a:t>Thoughts</a:t>
            </a:r>
            <a:endParaRPr kumimoji="0" sz="1600" b="1"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endParaRPr>
          </a:p>
        </p:txBody>
      </p:sp>
      <p:sp>
        <p:nvSpPr>
          <p:cNvPr id="11" name="Google Shape;403;p78">
            <a:extLst>
              <a:ext uri="{FF2B5EF4-FFF2-40B4-BE49-F238E27FC236}">
                <a16:creationId xmlns:a16="http://schemas.microsoft.com/office/drawing/2014/main" id="{6ADCB767-8AA1-7F6B-E05E-C41ABEA510FD}"/>
              </a:ext>
            </a:extLst>
          </p:cNvPr>
          <p:cNvSpPr/>
          <p:nvPr/>
        </p:nvSpPr>
        <p:spPr>
          <a:xfrm>
            <a:off x="4125308" y="4676328"/>
            <a:ext cx="2367280" cy="1747520"/>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da-DK" sz="1600" b="1"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rPr>
              <a:t>Health</a:t>
            </a:r>
            <a:endParaRPr kumimoji="0" sz="14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a:p>
            <a:pPr marL="0" marR="0" lvl="0" indent="0" algn="ctr" defTabSz="914400" rtl="0" eaLnBrk="1" fontAlgn="auto" latinLnBrk="0" hangingPunct="1">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endParaRPr>
          </a:p>
        </p:txBody>
      </p:sp>
      <p:sp>
        <p:nvSpPr>
          <p:cNvPr id="12" name="Google Shape;406;p78">
            <a:extLst>
              <a:ext uri="{FF2B5EF4-FFF2-40B4-BE49-F238E27FC236}">
                <a16:creationId xmlns:a16="http://schemas.microsoft.com/office/drawing/2014/main" id="{6D330C20-3C44-C79F-013C-4235DA8309FD}"/>
              </a:ext>
            </a:extLst>
          </p:cNvPr>
          <p:cNvSpPr/>
          <p:nvPr/>
        </p:nvSpPr>
        <p:spPr>
          <a:xfrm>
            <a:off x="386438" y="4148165"/>
            <a:ext cx="2682485" cy="1701232"/>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defRPr/>
            </a:pPr>
            <a:r>
              <a:rPr lang="da-DK" sz="1400" kern="0" dirty="0">
                <a:solidFill>
                  <a:srgbClr val="000000"/>
                </a:solidFill>
                <a:latin typeface="Montserrat" panose="00000500000000000000" pitchFamily="2" charset="0"/>
              </a:rPr>
              <a:t>Social isolation &amp; </a:t>
            </a:r>
            <a:r>
              <a:rPr lang="da-DK" sz="1400" kern="0" dirty="0" err="1">
                <a:solidFill>
                  <a:srgbClr val="000000"/>
                </a:solidFill>
                <a:latin typeface="Montserrat" panose="00000500000000000000" pitchFamily="2" charset="0"/>
              </a:rPr>
              <a:t>withdrawal</a:t>
            </a:r>
            <a:endParaRPr sz="1400" kern="0" dirty="0">
              <a:solidFill>
                <a:srgbClr val="000000"/>
              </a:solidFill>
              <a:latin typeface="Montserrat" panose="00000500000000000000" pitchFamily="2" charset="0"/>
              <a:sym typeface="Arial"/>
            </a:endParaRPr>
          </a:p>
        </p:txBody>
      </p:sp>
      <p:sp>
        <p:nvSpPr>
          <p:cNvPr id="13" name="Google Shape;407;p78">
            <a:extLst>
              <a:ext uri="{FF2B5EF4-FFF2-40B4-BE49-F238E27FC236}">
                <a16:creationId xmlns:a16="http://schemas.microsoft.com/office/drawing/2014/main" id="{A924C660-FBD7-DCF8-3B45-4FED453E81F1}"/>
              </a:ext>
            </a:extLst>
          </p:cNvPr>
          <p:cNvSpPr/>
          <p:nvPr/>
        </p:nvSpPr>
        <p:spPr>
          <a:xfrm>
            <a:off x="85315" y="2336241"/>
            <a:ext cx="2367280" cy="1401616"/>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da-DK" sz="1400" b="0" i="0" u="none" strike="noStrike" kern="0" cap="none" spc="0" normalizeH="0" baseline="0" noProof="0" dirty="0" err="1">
                <a:ln>
                  <a:noFill/>
                </a:ln>
                <a:solidFill>
                  <a:srgbClr val="000000"/>
                </a:solidFill>
                <a:effectLst/>
                <a:uLnTx/>
                <a:uFillTx/>
                <a:latin typeface="Montserrat" panose="00000500000000000000" pitchFamily="2" charset="0"/>
                <a:ea typeface="Georgia"/>
                <a:cs typeface="Georgia"/>
                <a:sym typeface="Georgia"/>
              </a:rPr>
              <a:t>Poor</a:t>
            </a:r>
            <a:r>
              <a:rPr kumimoji="0" lang="da-DK" sz="1400" b="0"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rPr>
              <a:t> social </a:t>
            </a:r>
            <a:r>
              <a:rPr kumimoji="0" lang="da-DK" sz="1400" b="0" i="0" u="none" strike="noStrike" kern="0" cap="none" spc="0" normalizeH="0" baseline="0" noProof="0" dirty="0" err="1">
                <a:ln>
                  <a:noFill/>
                </a:ln>
                <a:solidFill>
                  <a:srgbClr val="000000"/>
                </a:solidFill>
                <a:effectLst/>
                <a:uLnTx/>
                <a:uFillTx/>
                <a:latin typeface="Montserrat" panose="00000500000000000000" pitchFamily="2" charset="0"/>
                <a:ea typeface="Georgia"/>
                <a:cs typeface="Georgia"/>
                <a:sym typeface="Georgia"/>
              </a:rPr>
              <a:t>skills</a:t>
            </a:r>
            <a:endParaRPr kumimoji="0" sz="14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sp>
        <p:nvSpPr>
          <p:cNvPr id="15" name="Google Shape;409;p78">
            <a:extLst>
              <a:ext uri="{FF2B5EF4-FFF2-40B4-BE49-F238E27FC236}">
                <a16:creationId xmlns:a16="http://schemas.microsoft.com/office/drawing/2014/main" id="{F3FD36EC-206B-0F0B-8614-915395C9E106}"/>
              </a:ext>
            </a:extLst>
          </p:cNvPr>
          <p:cNvSpPr/>
          <p:nvPr/>
        </p:nvSpPr>
        <p:spPr>
          <a:xfrm>
            <a:off x="5180793" y="1169536"/>
            <a:ext cx="1737360" cy="1402798"/>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da-DK" sz="1400" b="0"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rPr>
              <a:t>Focus on the negative</a:t>
            </a:r>
            <a:endParaRPr kumimoji="0" sz="14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sp>
        <p:nvSpPr>
          <p:cNvPr id="16" name="Google Shape;410;p78">
            <a:extLst>
              <a:ext uri="{FF2B5EF4-FFF2-40B4-BE49-F238E27FC236}">
                <a16:creationId xmlns:a16="http://schemas.microsoft.com/office/drawing/2014/main" id="{E64F62BC-3682-88E8-0DD4-4B4BD56A0DA7}"/>
              </a:ext>
            </a:extLst>
          </p:cNvPr>
          <p:cNvSpPr/>
          <p:nvPr/>
        </p:nvSpPr>
        <p:spPr>
          <a:xfrm>
            <a:off x="6744972" y="2812061"/>
            <a:ext cx="2105713" cy="1159578"/>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lang="da-DK" sz="1400" kern="0" dirty="0">
                <a:solidFill>
                  <a:srgbClr val="000000"/>
                </a:solidFill>
                <a:latin typeface="Montserrat" panose="00000500000000000000" pitchFamily="2" charset="0"/>
                <a:ea typeface="Georgia"/>
                <a:cs typeface="Georgia"/>
                <a:sym typeface="Georgia"/>
              </a:rPr>
              <a:t>R</a:t>
            </a:r>
            <a:r>
              <a:rPr kumimoji="0" lang="da-DK" sz="1400" b="0" i="0" u="none" strike="noStrike" kern="0" cap="none" spc="0" normalizeH="0" baseline="0" noProof="0" dirty="0" err="1">
                <a:ln>
                  <a:noFill/>
                </a:ln>
                <a:solidFill>
                  <a:srgbClr val="000000"/>
                </a:solidFill>
                <a:effectLst/>
                <a:uLnTx/>
                <a:uFillTx/>
                <a:latin typeface="Montserrat" panose="00000500000000000000" pitchFamily="2" charset="0"/>
                <a:ea typeface="Georgia"/>
                <a:cs typeface="Georgia"/>
                <a:sym typeface="Georgia"/>
              </a:rPr>
              <a:t>acing</a:t>
            </a:r>
            <a:r>
              <a:rPr kumimoji="0" lang="da-DK" sz="1400" b="0"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rPr>
              <a:t> </a:t>
            </a:r>
            <a:r>
              <a:rPr kumimoji="0" lang="da-DK" sz="1400" b="0" i="0" u="none" strike="noStrike" kern="0" cap="none" spc="0" normalizeH="0" baseline="0" noProof="0" dirty="0" err="1">
                <a:ln>
                  <a:noFill/>
                </a:ln>
                <a:solidFill>
                  <a:srgbClr val="000000"/>
                </a:solidFill>
                <a:effectLst/>
                <a:uLnTx/>
                <a:uFillTx/>
                <a:latin typeface="Montserrat" panose="00000500000000000000" pitchFamily="2" charset="0"/>
                <a:ea typeface="Georgia"/>
                <a:cs typeface="Georgia"/>
                <a:sym typeface="Georgia"/>
              </a:rPr>
              <a:t>thoughts</a:t>
            </a:r>
            <a:r>
              <a:rPr kumimoji="0" lang="da-DK" sz="1400" b="0"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rPr>
              <a:t> </a:t>
            </a:r>
            <a:endParaRPr kumimoji="0" sz="14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sp>
        <p:nvSpPr>
          <p:cNvPr id="17" name="Google Shape;412;p78">
            <a:extLst>
              <a:ext uri="{FF2B5EF4-FFF2-40B4-BE49-F238E27FC236}">
                <a16:creationId xmlns:a16="http://schemas.microsoft.com/office/drawing/2014/main" id="{071AE25E-26FC-7D4B-D241-B51B8042DB1C}"/>
              </a:ext>
            </a:extLst>
          </p:cNvPr>
          <p:cNvSpPr/>
          <p:nvPr/>
        </p:nvSpPr>
        <p:spPr>
          <a:xfrm>
            <a:off x="3499563" y="4133041"/>
            <a:ext cx="2214880" cy="938757"/>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lang="da-DK" sz="1400" kern="0" dirty="0">
                <a:solidFill>
                  <a:srgbClr val="000000"/>
                </a:solidFill>
                <a:latin typeface="Montserrat" panose="00000500000000000000" pitchFamily="2" charset="0"/>
                <a:ea typeface="Georgia"/>
                <a:cs typeface="Georgia"/>
                <a:sym typeface="Georgia"/>
              </a:rPr>
              <a:t>S</a:t>
            </a:r>
            <a:r>
              <a:rPr kumimoji="0" lang="da-DK" sz="1400" b="0" i="0" u="none" strike="noStrike" kern="0" cap="none" spc="0" normalizeH="0" baseline="0" noProof="0" dirty="0" err="1">
                <a:ln>
                  <a:noFill/>
                </a:ln>
                <a:solidFill>
                  <a:srgbClr val="000000"/>
                </a:solidFill>
                <a:effectLst/>
                <a:uLnTx/>
                <a:uFillTx/>
                <a:latin typeface="Montserrat" panose="00000500000000000000" pitchFamily="2" charset="0"/>
                <a:ea typeface="Georgia"/>
                <a:cs typeface="Georgia"/>
                <a:sym typeface="Georgia"/>
              </a:rPr>
              <a:t>tress</a:t>
            </a:r>
            <a:r>
              <a:rPr kumimoji="0" lang="da-DK" sz="1400" b="0"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rPr>
              <a:t> </a:t>
            </a:r>
            <a:r>
              <a:rPr kumimoji="0" lang="da-DK" sz="1400" b="0" i="0" u="none" strike="noStrike" kern="0" cap="none" spc="0" normalizeH="0" baseline="0" noProof="0" dirty="0" err="1">
                <a:ln>
                  <a:noFill/>
                </a:ln>
                <a:solidFill>
                  <a:srgbClr val="000000"/>
                </a:solidFill>
                <a:effectLst/>
                <a:uLnTx/>
                <a:uFillTx/>
                <a:latin typeface="Montserrat" panose="00000500000000000000" pitchFamily="2" charset="0"/>
                <a:ea typeface="Georgia"/>
                <a:cs typeface="Georgia"/>
                <a:sym typeface="Georgia"/>
              </a:rPr>
              <a:t>hormones</a:t>
            </a:r>
            <a:endParaRPr kumimoji="0" sz="14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sp>
        <p:nvSpPr>
          <p:cNvPr id="18" name="Google Shape;413;p78">
            <a:extLst>
              <a:ext uri="{FF2B5EF4-FFF2-40B4-BE49-F238E27FC236}">
                <a16:creationId xmlns:a16="http://schemas.microsoft.com/office/drawing/2014/main" id="{C775A862-4D6E-8CA5-DF70-3E4B5C531CD9}"/>
              </a:ext>
            </a:extLst>
          </p:cNvPr>
          <p:cNvSpPr/>
          <p:nvPr/>
        </p:nvSpPr>
        <p:spPr>
          <a:xfrm>
            <a:off x="1943487" y="5049309"/>
            <a:ext cx="2992052" cy="1666943"/>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da-DK" sz="1400" b="0" i="0" u="none" strike="noStrike" kern="0" cap="none" spc="0" normalizeH="0" baseline="0" noProof="0" dirty="0" err="1">
                <a:ln>
                  <a:noFill/>
                </a:ln>
                <a:solidFill>
                  <a:srgbClr val="000000"/>
                </a:solidFill>
                <a:effectLst/>
                <a:uLnTx/>
                <a:uFillTx/>
                <a:latin typeface="Montserrat" panose="00000500000000000000" pitchFamily="2" charset="0"/>
                <a:ea typeface="Georgia"/>
                <a:cs typeface="Georgia"/>
                <a:sym typeface="Georgia"/>
              </a:rPr>
              <a:t>Concentration</a:t>
            </a:r>
            <a:r>
              <a:rPr kumimoji="0" lang="da-DK" sz="1400" b="0"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rPr>
              <a:t> and </a:t>
            </a:r>
            <a:r>
              <a:rPr kumimoji="0" lang="da-DK" sz="1400" b="0" i="0" u="none" strike="noStrike" kern="0" cap="none" spc="0" normalizeH="0" baseline="0" noProof="0" dirty="0" err="1">
                <a:ln>
                  <a:noFill/>
                </a:ln>
                <a:solidFill>
                  <a:srgbClr val="000000"/>
                </a:solidFill>
                <a:effectLst/>
                <a:uLnTx/>
                <a:uFillTx/>
                <a:latin typeface="Montserrat" panose="00000500000000000000" pitchFamily="2" charset="0"/>
                <a:ea typeface="Georgia"/>
                <a:cs typeface="Georgia"/>
                <a:sym typeface="Georgia"/>
              </a:rPr>
              <a:t>sleep</a:t>
            </a:r>
            <a:r>
              <a:rPr kumimoji="0" lang="da-DK" sz="1400" b="0"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rPr>
              <a:t> </a:t>
            </a:r>
            <a:r>
              <a:rPr kumimoji="0" lang="da-DK" sz="1400" b="0" i="0" u="none" strike="noStrike" kern="0" cap="none" spc="0" normalizeH="0" baseline="0" noProof="0" dirty="0" err="1">
                <a:ln>
                  <a:noFill/>
                </a:ln>
                <a:solidFill>
                  <a:srgbClr val="000000"/>
                </a:solidFill>
                <a:effectLst/>
                <a:uLnTx/>
                <a:uFillTx/>
                <a:latin typeface="Montserrat" panose="00000500000000000000" pitchFamily="2" charset="0"/>
                <a:ea typeface="Georgia"/>
                <a:cs typeface="Georgia"/>
                <a:sym typeface="Georgia"/>
              </a:rPr>
              <a:t>difficulties</a:t>
            </a:r>
            <a:endParaRPr kumimoji="0" sz="14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sp>
        <p:nvSpPr>
          <p:cNvPr id="19" name="Google Shape;414;p78">
            <a:extLst>
              <a:ext uri="{FF2B5EF4-FFF2-40B4-BE49-F238E27FC236}">
                <a16:creationId xmlns:a16="http://schemas.microsoft.com/office/drawing/2014/main" id="{6EE0B1DE-2A7E-A43F-F99A-0A5872D10CEF}"/>
              </a:ext>
            </a:extLst>
          </p:cNvPr>
          <p:cNvSpPr/>
          <p:nvPr/>
        </p:nvSpPr>
        <p:spPr>
          <a:xfrm>
            <a:off x="5422127" y="4121406"/>
            <a:ext cx="2992052" cy="1355111"/>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rPr>
              <a:t>Increased risk of cardiovascular diseases</a:t>
            </a:r>
            <a:endParaRPr kumimoji="0" sz="14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sp>
        <p:nvSpPr>
          <p:cNvPr id="20" name="Google Shape;415;p78">
            <a:extLst>
              <a:ext uri="{FF2B5EF4-FFF2-40B4-BE49-F238E27FC236}">
                <a16:creationId xmlns:a16="http://schemas.microsoft.com/office/drawing/2014/main" id="{3EC0219D-4FFB-D6D4-DEBB-4DFB6E2A89CC}"/>
              </a:ext>
            </a:extLst>
          </p:cNvPr>
          <p:cNvSpPr/>
          <p:nvPr/>
        </p:nvSpPr>
        <p:spPr>
          <a:xfrm>
            <a:off x="5582016" y="5160467"/>
            <a:ext cx="3022432" cy="1627650"/>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rPr>
              <a:t>Increased risk of mental health disorders</a:t>
            </a:r>
            <a:endParaRPr kumimoji="0" sz="14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sp>
        <p:nvSpPr>
          <p:cNvPr id="14" name="Google Shape;408;p78">
            <a:extLst>
              <a:ext uri="{FF2B5EF4-FFF2-40B4-BE49-F238E27FC236}">
                <a16:creationId xmlns:a16="http://schemas.microsoft.com/office/drawing/2014/main" id="{CC31EC1F-F904-340F-4693-9ABC550D783E}"/>
              </a:ext>
            </a:extLst>
          </p:cNvPr>
          <p:cNvSpPr/>
          <p:nvPr/>
        </p:nvSpPr>
        <p:spPr>
          <a:xfrm>
            <a:off x="6727513" y="1439331"/>
            <a:ext cx="2179184" cy="1521577"/>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da-DK" sz="1400" b="0" i="0" u="none" strike="noStrike" kern="0" cap="none" spc="0" normalizeH="0" baseline="0" noProof="0" dirty="0">
                <a:ln>
                  <a:noFill/>
                </a:ln>
                <a:solidFill>
                  <a:srgbClr val="000000"/>
                </a:solidFill>
                <a:effectLst/>
                <a:uLnTx/>
                <a:uFillTx/>
                <a:latin typeface="Montserrat" panose="00000500000000000000" pitchFamily="2" charset="0"/>
                <a:ea typeface="Georgia"/>
                <a:cs typeface="Georgia"/>
                <a:sym typeface="Georgia"/>
              </a:rPr>
              <a:t>Low </a:t>
            </a:r>
            <a:r>
              <a:rPr kumimoji="0" lang="da-DK" sz="1400" b="0" i="0" u="none" strike="noStrike" kern="0" cap="none" spc="0" normalizeH="0" baseline="0" noProof="0" dirty="0" err="1">
                <a:ln>
                  <a:noFill/>
                </a:ln>
                <a:solidFill>
                  <a:srgbClr val="000000"/>
                </a:solidFill>
                <a:effectLst/>
                <a:uLnTx/>
                <a:uFillTx/>
                <a:latin typeface="Montserrat" panose="00000500000000000000" pitchFamily="2" charset="0"/>
                <a:ea typeface="Georgia"/>
                <a:cs typeface="Georgia"/>
                <a:sym typeface="Georgia"/>
              </a:rPr>
              <a:t>self-esteem</a:t>
            </a:r>
            <a:endParaRPr kumimoji="0" sz="1400" b="0" i="0" u="none" strike="noStrike" kern="0" cap="none" spc="0" normalizeH="0" baseline="0" noProof="0" dirty="0">
              <a:ln>
                <a:noFill/>
              </a:ln>
              <a:solidFill>
                <a:srgbClr val="000000"/>
              </a:solidFill>
              <a:effectLst/>
              <a:uLnTx/>
              <a:uFillTx/>
              <a:latin typeface="Montserrat" panose="00000500000000000000" pitchFamily="2" charset="0"/>
              <a:cs typeface="Arial"/>
              <a:sym typeface="Arial"/>
            </a:endParaRPr>
          </a:p>
        </p:txBody>
      </p:sp>
      <p:sp>
        <p:nvSpPr>
          <p:cNvPr id="3" name="Google Shape;405;p78">
            <a:extLst>
              <a:ext uri="{FF2B5EF4-FFF2-40B4-BE49-F238E27FC236}">
                <a16:creationId xmlns:a16="http://schemas.microsoft.com/office/drawing/2014/main" id="{CADA7DC5-10B0-F966-B739-5FA64AD65C14}"/>
              </a:ext>
            </a:extLst>
          </p:cNvPr>
          <p:cNvSpPr/>
          <p:nvPr/>
        </p:nvSpPr>
        <p:spPr>
          <a:xfrm>
            <a:off x="2135995" y="2290862"/>
            <a:ext cx="1860788" cy="1258442"/>
          </a:xfrm>
          <a:prstGeom prst="cloud">
            <a:avLst/>
          </a:prstGeom>
          <a:solidFill>
            <a:srgbClr val="D9959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da-DK" sz="1400" dirty="0">
                <a:latin typeface="Montserrat" panose="00000500000000000000" pitchFamily="2" charset="0"/>
                <a:sym typeface="Georgia"/>
              </a:rPr>
              <a:t>Dismissive </a:t>
            </a:r>
            <a:r>
              <a:rPr lang="da-DK" sz="1400" dirty="0" err="1">
                <a:latin typeface="Montserrat" panose="00000500000000000000" pitchFamily="2" charset="0"/>
                <a:sym typeface="Georgia"/>
              </a:rPr>
              <a:t>behavior</a:t>
            </a:r>
            <a:endParaRPr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72877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1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F1F9B96C-B49B-CDC5-47FC-DD8C25E1CF4A}"/>
              </a:ext>
            </a:extLst>
          </p:cNvPr>
          <p:cNvPicPr>
            <a:picLocks noChangeAspect="1"/>
          </p:cNvPicPr>
          <p:nvPr/>
        </p:nvPicPr>
        <p:blipFill>
          <a:blip r:embed="rId3"/>
          <a:srcRect l="61750" r="2867" b="56189"/>
          <a:stretch/>
        </p:blipFill>
        <p:spPr>
          <a:xfrm>
            <a:off x="3405184" y="408523"/>
            <a:ext cx="5809588" cy="3240360"/>
          </a:xfrm>
          <a:prstGeom prst="rect">
            <a:avLst/>
          </a:prstGeom>
        </p:spPr>
      </p:pic>
      <p:sp>
        <p:nvSpPr>
          <p:cNvPr id="13" name="Tekstfelt 12">
            <a:extLst>
              <a:ext uri="{FF2B5EF4-FFF2-40B4-BE49-F238E27FC236}">
                <a16:creationId xmlns:a16="http://schemas.microsoft.com/office/drawing/2014/main" id="{0252FB63-7887-DCAB-FC9F-B1B46157019B}"/>
              </a:ext>
            </a:extLst>
          </p:cNvPr>
          <p:cNvSpPr txBox="1"/>
          <p:nvPr/>
        </p:nvSpPr>
        <p:spPr>
          <a:xfrm>
            <a:off x="4211960" y="908720"/>
            <a:ext cx="4425218"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400"/>
              </a:spcBef>
              <a:spcAft>
                <a:spcPts val="0"/>
              </a:spcAft>
              <a:buClr>
                <a:srgbClr val="000000"/>
              </a:buClr>
              <a:buSzPts val="2000"/>
              <a:buFont typeface="Arial"/>
              <a:buNone/>
              <a:tabLst/>
              <a:defRPr/>
            </a:pPr>
            <a:r>
              <a:rPr kumimoji="0" lang="en-US" b="0" i="0" u="none" strike="noStrike" kern="0" cap="none" spc="0" normalizeH="0" baseline="0" noProof="0" dirty="0">
                <a:ln>
                  <a:noFill/>
                </a:ln>
                <a:solidFill>
                  <a:srgbClr val="000000"/>
                </a:solidFill>
                <a:effectLst/>
                <a:uLnTx/>
                <a:uFillTx/>
                <a:latin typeface="Montserrat"/>
                <a:ea typeface="Montserrat"/>
                <a:cs typeface="Montserrat"/>
                <a:sym typeface="Montserrat"/>
              </a:rPr>
              <a:t>“</a:t>
            </a:r>
            <a:r>
              <a:rPr kumimoji="0" lang="en-US" b="0" i="1" u="none" strike="noStrike" kern="0" cap="none" spc="0" normalizeH="0" baseline="0" noProof="0" dirty="0" err="1">
                <a:ln>
                  <a:noFill/>
                </a:ln>
                <a:solidFill>
                  <a:srgbClr val="000000"/>
                </a:solidFill>
                <a:effectLst/>
                <a:uLnTx/>
                <a:uFillTx/>
                <a:latin typeface="Montserrat"/>
                <a:ea typeface="Montserrat"/>
                <a:cs typeface="Montserrat"/>
                <a:sym typeface="Montserrat"/>
              </a:rPr>
              <a:t>Ventilen</a:t>
            </a:r>
            <a:r>
              <a:rPr kumimoji="0" lang="en-US" b="0" i="1" u="none" strike="noStrike" kern="0" cap="none" spc="0" normalizeH="0" baseline="0" noProof="0" dirty="0">
                <a:ln>
                  <a:noFill/>
                </a:ln>
                <a:solidFill>
                  <a:srgbClr val="000000"/>
                </a:solidFill>
                <a:effectLst/>
                <a:uLnTx/>
                <a:uFillTx/>
                <a:latin typeface="Montserrat"/>
                <a:ea typeface="Montserrat"/>
                <a:cs typeface="Montserrat"/>
                <a:sym typeface="Montserrat"/>
              </a:rPr>
              <a:t> made me less lonely! You don’t have to arrange a lot yourself – it’s nice that you can just show up. And there’s potential for you to grow because the people who come here all understand loneliness.” </a:t>
            </a:r>
            <a:r>
              <a:rPr kumimoji="0" lang="da-DK" b="0" i="0" u="none" strike="noStrike" kern="0" cap="none" spc="0" normalizeH="0" baseline="0" noProof="0" dirty="0">
                <a:ln>
                  <a:noFill/>
                </a:ln>
                <a:solidFill>
                  <a:srgbClr val="000000"/>
                </a:solidFill>
                <a:effectLst/>
                <a:uLnTx/>
                <a:uFillTx/>
                <a:latin typeface="Montserrat"/>
                <a:ea typeface="Montserrat"/>
                <a:cs typeface="Montserrat"/>
                <a:sym typeface="Montserrat"/>
              </a:rPr>
              <a:t>(Lukas) </a:t>
            </a:r>
          </a:p>
        </p:txBody>
      </p:sp>
      <p:pic>
        <p:nvPicPr>
          <p:cNvPr id="5" name="Billede 4">
            <a:extLst>
              <a:ext uri="{FF2B5EF4-FFF2-40B4-BE49-F238E27FC236}">
                <a16:creationId xmlns:a16="http://schemas.microsoft.com/office/drawing/2014/main" id="{BA88557E-D2A7-AFA0-4366-24561DBFFB30}"/>
              </a:ext>
            </a:extLst>
          </p:cNvPr>
          <p:cNvPicPr>
            <a:picLocks noChangeAspect="1"/>
          </p:cNvPicPr>
          <p:nvPr/>
        </p:nvPicPr>
        <p:blipFill>
          <a:blip r:embed="rId4"/>
          <a:srcRect r="46239" b="53794"/>
          <a:stretch/>
        </p:blipFill>
        <p:spPr>
          <a:xfrm flipH="1">
            <a:off x="3405184" y="3924738"/>
            <a:ext cx="5989220" cy="2898087"/>
          </a:xfrm>
          <a:prstGeom prst="rect">
            <a:avLst/>
          </a:prstGeom>
        </p:spPr>
      </p:pic>
      <p:sp>
        <p:nvSpPr>
          <p:cNvPr id="7" name="Tekstfelt 6">
            <a:extLst>
              <a:ext uri="{FF2B5EF4-FFF2-40B4-BE49-F238E27FC236}">
                <a16:creationId xmlns:a16="http://schemas.microsoft.com/office/drawing/2014/main" id="{4A96ED66-CAE6-05BC-3C29-54FF9B481F91}"/>
              </a:ext>
            </a:extLst>
          </p:cNvPr>
          <p:cNvSpPr txBox="1"/>
          <p:nvPr/>
        </p:nvSpPr>
        <p:spPr>
          <a:xfrm>
            <a:off x="4228325" y="4468748"/>
            <a:ext cx="4392488" cy="1754326"/>
          </a:xfrm>
          <a:prstGeom prst="rect">
            <a:avLst/>
          </a:prstGeom>
          <a:noFill/>
        </p:spPr>
        <p:txBody>
          <a:bodyPr wrap="square">
            <a:spAutoFit/>
          </a:bodyPr>
          <a:lstStyle/>
          <a:p>
            <a:pPr marL="0" marR="0" lvl="0" indent="0" algn="l" defTabSz="914400" rtl="0" eaLnBrk="1" fontAlgn="t" latinLnBrk="0" hangingPunct="1">
              <a:lnSpc>
                <a:spcPct val="100000"/>
              </a:lnSpc>
              <a:spcBef>
                <a:spcPts val="336"/>
              </a:spcBef>
              <a:spcAft>
                <a:spcPts val="0"/>
              </a:spcAft>
              <a:buClr>
                <a:srgbClr val="000000"/>
              </a:buClr>
              <a:buSzTx/>
              <a:buFont typeface="Arial"/>
              <a:buNone/>
              <a:tabLst/>
              <a:defRPr/>
            </a:pPr>
            <a:r>
              <a:rPr lang="da-DK" kern="0" dirty="0">
                <a:solidFill>
                  <a:srgbClr val="000000"/>
                </a:solidFill>
                <a:latin typeface="Montserrat"/>
                <a:cs typeface="Arial"/>
                <a:sym typeface="Montserrat"/>
              </a:rPr>
              <a:t>”</a:t>
            </a:r>
            <a:r>
              <a:rPr kumimoji="0" lang="en-US" b="0" i="1"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[In </a:t>
            </a:r>
            <a:r>
              <a:rPr kumimoji="0" lang="en-US" b="0" i="1" u="none" strike="noStrike" kern="0" cap="none" spc="0" normalizeH="0" baseline="0" noProof="0" dirty="0" err="1">
                <a:ln>
                  <a:noFill/>
                </a:ln>
                <a:solidFill>
                  <a:srgbClr val="000000"/>
                </a:solidFill>
                <a:effectLst/>
                <a:uLnTx/>
                <a:uFillTx/>
                <a:latin typeface="Montserrat" panose="00000500000000000000" pitchFamily="2" charset="0"/>
                <a:cs typeface="Arial"/>
                <a:sym typeface="Arial"/>
              </a:rPr>
              <a:t>Ventilen</a:t>
            </a:r>
            <a:r>
              <a:rPr kumimoji="0" lang="en-US" b="0" i="1"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 I realized that I </a:t>
            </a:r>
            <a:br>
              <a:rPr kumimoji="0" lang="en-US" b="0" i="1"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br>
            <a:r>
              <a:rPr kumimoji="0" lang="en-US" b="0" i="1"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wasn't alone. It meant a lot to meet others who feel the same way. It has strengthened my self-esteem to know that I'm not alone in feeling lonely.” </a:t>
            </a:r>
            <a:r>
              <a:rPr kumimoji="0" lang="da-DK" b="0" u="none" strike="noStrike" kern="0" cap="none" spc="0" normalizeH="0" baseline="0" noProof="0" dirty="0">
                <a:ln>
                  <a:noFill/>
                </a:ln>
                <a:solidFill>
                  <a:srgbClr val="000000"/>
                </a:solidFill>
                <a:effectLst/>
                <a:uLnTx/>
                <a:uFillTx/>
                <a:latin typeface="Montserrat" panose="00000500000000000000" pitchFamily="2" charset="0"/>
                <a:cs typeface="Arial"/>
                <a:sym typeface="Arial"/>
              </a:rPr>
              <a:t>(Jens)</a:t>
            </a:r>
          </a:p>
        </p:txBody>
      </p:sp>
      <p:pic>
        <p:nvPicPr>
          <p:cNvPr id="2" name="Google Shape;305;p16">
            <a:extLst>
              <a:ext uri="{FF2B5EF4-FFF2-40B4-BE49-F238E27FC236}">
                <a16:creationId xmlns:a16="http://schemas.microsoft.com/office/drawing/2014/main" id="{8F106DA1-713C-A7E5-8900-0F059293D5EA}"/>
              </a:ext>
            </a:extLst>
          </p:cNvPr>
          <p:cNvPicPr preferRelativeResize="0"/>
          <p:nvPr/>
        </p:nvPicPr>
        <p:blipFill rotWithShape="1">
          <a:blip r:embed="rId5">
            <a:alphaModFix/>
          </a:blip>
          <a:srcRect/>
          <a:stretch/>
        </p:blipFill>
        <p:spPr>
          <a:xfrm>
            <a:off x="107504" y="2276872"/>
            <a:ext cx="4536504" cy="2592288"/>
          </a:xfrm>
          <a:prstGeom prst="rect">
            <a:avLst/>
          </a:prstGeom>
          <a:noFill/>
          <a:ln>
            <a:noFill/>
          </a:ln>
        </p:spPr>
      </p:pic>
      <p:sp>
        <p:nvSpPr>
          <p:cNvPr id="3" name="Tekstfelt 2">
            <a:extLst>
              <a:ext uri="{FF2B5EF4-FFF2-40B4-BE49-F238E27FC236}">
                <a16:creationId xmlns:a16="http://schemas.microsoft.com/office/drawing/2014/main" id="{30E85B63-D8A2-2CC2-5BC1-84735294A213}"/>
              </a:ext>
            </a:extLst>
          </p:cNvPr>
          <p:cNvSpPr txBox="1"/>
          <p:nvPr/>
        </p:nvSpPr>
        <p:spPr>
          <a:xfrm>
            <a:off x="506822" y="2565670"/>
            <a:ext cx="3554662" cy="1754326"/>
          </a:xfrm>
          <a:prstGeom prst="rect">
            <a:avLst/>
          </a:prstGeom>
          <a:noFill/>
        </p:spPr>
        <p:txBody>
          <a:bodyPr wrap="square">
            <a:spAutoFit/>
          </a:bodyPr>
          <a:lstStyle/>
          <a:p>
            <a:pPr marL="0" lvl="0" indent="0">
              <a:buClr>
                <a:schemeClr val="dk1"/>
              </a:buClr>
              <a:buSzPts val="2400"/>
              <a:buNone/>
            </a:pPr>
            <a:r>
              <a:rPr lang="da-DK" b="1" dirty="0">
                <a:latin typeface="Montserrat" panose="00000500000000000000" pitchFamily="2" charset="0"/>
                <a:ea typeface="Aptos" panose="020B0004020202020204" pitchFamily="34" charset="0"/>
                <a:cs typeface="Times New Roman" panose="02020603050405020304" pitchFamily="18" charset="0"/>
              </a:rPr>
              <a:t> </a:t>
            </a:r>
            <a:r>
              <a:rPr lang="da-DK" i="1" dirty="0">
                <a:latin typeface="Montserrat" panose="00000500000000000000" pitchFamily="2" charset="0"/>
                <a:ea typeface="Aptos" panose="020B0004020202020204" pitchFamily="34" charset="0"/>
                <a:cs typeface="Times New Roman" panose="02020603050405020304" pitchFamily="18" charset="0"/>
              </a:rPr>
              <a:t>”</a:t>
            </a:r>
            <a:r>
              <a:rPr lang="en-US" i="1" dirty="0">
                <a:latin typeface="Montserrat" panose="00000500000000000000" pitchFamily="2" charset="0"/>
                <a:ea typeface="Aptos" panose="020B0004020202020204" pitchFamily="34" charset="0"/>
                <a:cs typeface="Times New Roman" panose="02020603050405020304" pitchFamily="18" charset="0"/>
              </a:rPr>
              <a:t>Before, I was the type of person who sat in the corner and didn’t say anything if I had to meet new people. Now, I’m much more talkative and open.</a:t>
            </a:r>
            <a:r>
              <a:rPr lang="da-DK" i="1" dirty="0">
                <a:latin typeface="Montserrat" panose="00000500000000000000" pitchFamily="2" charset="0"/>
                <a:ea typeface="Aptos" panose="020B0004020202020204" pitchFamily="34" charset="0"/>
                <a:cs typeface="Times New Roman" panose="02020603050405020304" pitchFamily="18" charset="0"/>
              </a:rPr>
              <a:t>”</a:t>
            </a:r>
            <a:r>
              <a:rPr lang="da-DK" dirty="0">
                <a:latin typeface="Montserrat" panose="00000500000000000000" pitchFamily="2" charset="0"/>
                <a:ea typeface="Aptos" panose="020B0004020202020204" pitchFamily="34" charset="0"/>
                <a:cs typeface="Times New Roman" panose="02020603050405020304" pitchFamily="18" charset="0"/>
              </a:rPr>
              <a:t> (Sofie)</a:t>
            </a:r>
            <a:endParaRPr lang="da-DK" dirty="0">
              <a:solidFill>
                <a:schemeClr val="dk1"/>
              </a:solidFill>
              <a:latin typeface="Montserrat" panose="00000500000000000000" pitchFamily="2" charset="0"/>
              <a:sym typeface="Montserrat"/>
            </a:endParaRPr>
          </a:p>
        </p:txBody>
      </p:sp>
    </p:spTree>
    <p:extLst>
      <p:ext uri="{BB962C8B-B14F-4D97-AF65-F5344CB8AC3E}">
        <p14:creationId xmlns:p14="http://schemas.microsoft.com/office/powerpoint/2010/main" val="290091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80E6C-BD5E-D330-9294-F1DF92BA94BD}"/>
            </a:ext>
          </a:extLst>
        </p:cNvPr>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68CF5381-6CB8-726D-3640-72FA0ACA03B3}"/>
              </a:ext>
            </a:extLst>
          </p:cNvPr>
          <p:cNvSpPr/>
          <p:nvPr/>
        </p:nvSpPr>
        <p:spPr>
          <a:xfrm>
            <a:off x="614160" y="4087524"/>
            <a:ext cx="3786389" cy="7344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
                <a:srgbClr val="000000"/>
              </a:buClr>
              <a:buSzPts val="2000"/>
              <a:buFont typeface="Arial"/>
              <a:buNone/>
              <a:tabLst/>
              <a:defRPr/>
            </a:pPr>
            <a:r>
              <a:rPr kumimoji="0" lang="da-DK" sz="1600" b="0" i="0" u="none" strike="noStrike" kern="0" cap="none" spc="0" normalizeH="0" baseline="0" noProof="0" dirty="0">
                <a:ln>
                  <a:noFill/>
                </a:ln>
                <a:solidFill>
                  <a:srgbClr val="000000"/>
                </a:solidFill>
                <a:effectLst/>
                <a:uLnTx/>
                <a:uFillTx/>
                <a:latin typeface="Montserrat"/>
                <a:ea typeface="+mn-ea"/>
                <a:cs typeface="+mn-cs"/>
                <a:sym typeface="Montserrat"/>
              </a:rPr>
              <a:t>Activity as a </a:t>
            </a:r>
            <a:r>
              <a:rPr kumimoji="0" lang="da-DK" sz="1600" b="0" i="0" u="none" strike="noStrike" kern="0" cap="none" spc="0" normalizeH="0" baseline="0" noProof="0" dirty="0" err="1">
                <a:ln>
                  <a:noFill/>
                </a:ln>
                <a:solidFill>
                  <a:srgbClr val="000000"/>
                </a:solidFill>
                <a:effectLst/>
                <a:uLnTx/>
                <a:uFillTx/>
                <a:latin typeface="Montserrat"/>
                <a:ea typeface="+mn-ea"/>
                <a:cs typeface="+mn-cs"/>
                <a:sym typeface="Montserrat"/>
              </a:rPr>
              <a:t>method</a:t>
            </a:r>
            <a:endParaRPr kumimoji="0" lang="da-DK" sz="1600" b="0" i="0" u="none" strike="noStrike" kern="0" cap="none" spc="0" normalizeH="0" baseline="0" noProof="0" dirty="0">
              <a:ln>
                <a:noFill/>
              </a:ln>
              <a:solidFill>
                <a:srgbClr val="000000"/>
              </a:solidFill>
              <a:effectLst/>
              <a:uLnTx/>
              <a:uFillTx/>
              <a:latin typeface="Montserrat"/>
              <a:ea typeface="+mn-ea"/>
              <a:cs typeface="+mn-cs"/>
              <a:sym typeface="Montserrat"/>
            </a:endParaRPr>
          </a:p>
        </p:txBody>
      </p:sp>
      <p:sp>
        <p:nvSpPr>
          <p:cNvPr id="8" name="Rektangel: afrundede hjørner 7">
            <a:extLst>
              <a:ext uri="{FF2B5EF4-FFF2-40B4-BE49-F238E27FC236}">
                <a16:creationId xmlns:a16="http://schemas.microsoft.com/office/drawing/2014/main" id="{C892CA18-94DC-9185-AA43-CEF0DB534C35}"/>
              </a:ext>
            </a:extLst>
          </p:cNvPr>
          <p:cNvSpPr/>
          <p:nvPr/>
        </p:nvSpPr>
        <p:spPr>
          <a:xfrm>
            <a:off x="614157" y="1228605"/>
            <a:ext cx="3786390" cy="754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
                <a:srgbClr val="000000"/>
              </a:buClr>
              <a:buSzPts val="2000"/>
              <a:buFont typeface="Arial"/>
              <a:buNone/>
              <a:tabLst/>
              <a:defRPr/>
            </a:pPr>
            <a:r>
              <a:rPr kumimoji="0" lang="en-US" sz="1600" b="0" i="0" u="none" strike="noStrike" kern="0" cap="none" spc="0" normalizeH="0" baseline="0" noProof="0" dirty="0">
                <a:ln>
                  <a:noFill/>
                </a:ln>
                <a:solidFill>
                  <a:srgbClr val="000000"/>
                </a:solidFill>
                <a:effectLst/>
                <a:uLnTx/>
                <a:uFillTx/>
                <a:latin typeface="Montserrat"/>
                <a:ea typeface="+mn-ea"/>
                <a:cs typeface="+mn-cs"/>
                <a:sym typeface="Montserrat"/>
              </a:rPr>
              <a:t>Safe spaces for building relationships</a:t>
            </a:r>
            <a:endParaRPr kumimoji="0" lang="da-DK" sz="1600" b="0" i="0" u="none" strike="noStrike" kern="0" cap="none" spc="0" normalizeH="0" baseline="0" noProof="0" dirty="0">
              <a:ln>
                <a:noFill/>
              </a:ln>
              <a:solidFill>
                <a:srgbClr val="000000"/>
              </a:solidFill>
              <a:effectLst/>
              <a:uLnTx/>
              <a:uFillTx/>
              <a:latin typeface="Montserrat"/>
              <a:ea typeface="+mn-ea"/>
              <a:cs typeface="+mn-cs"/>
              <a:sym typeface="Montserrat"/>
            </a:endParaRPr>
          </a:p>
        </p:txBody>
      </p:sp>
      <p:sp>
        <p:nvSpPr>
          <p:cNvPr id="9" name="Rektangel: afrundede hjørner 8">
            <a:extLst>
              <a:ext uri="{FF2B5EF4-FFF2-40B4-BE49-F238E27FC236}">
                <a16:creationId xmlns:a16="http://schemas.microsoft.com/office/drawing/2014/main" id="{BB733A20-5F8C-12A2-91BD-925B440F0D8B}"/>
              </a:ext>
            </a:extLst>
          </p:cNvPr>
          <p:cNvSpPr/>
          <p:nvPr/>
        </p:nvSpPr>
        <p:spPr>
          <a:xfrm>
            <a:off x="631852" y="5015034"/>
            <a:ext cx="3786387" cy="7344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7" indent="0" algn="ctr" defTabSz="914400" rtl="0" eaLnBrk="1" fontAlgn="auto" latinLnBrk="0" hangingPunct="1">
              <a:lnSpc>
                <a:spcPct val="125000"/>
              </a:lnSpc>
              <a:spcBef>
                <a:spcPts val="0"/>
              </a:spcBef>
              <a:spcAft>
                <a:spcPts val="0"/>
              </a:spcAft>
              <a:buClr>
                <a:srgbClr val="000000"/>
              </a:buClr>
              <a:buSzPts val="2000"/>
              <a:buFont typeface="Arial"/>
              <a:buNone/>
              <a:tabLst/>
              <a:defRPr/>
            </a:pPr>
            <a:r>
              <a:rPr kumimoji="0" lang="da-DK" sz="1600" b="0" i="0" u="none" strike="noStrike" kern="0" cap="none" spc="0" normalizeH="0" baseline="0" noProof="0" dirty="0" err="1">
                <a:ln>
                  <a:noFill/>
                </a:ln>
                <a:solidFill>
                  <a:srgbClr val="000000"/>
                </a:solidFill>
                <a:effectLst/>
                <a:uLnTx/>
                <a:uFillTx/>
                <a:latin typeface="Montserrat"/>
                <a:ea typeface="+mn-ea"/>
                <a:cs typeface="+mn-cs"/>
                <a:sym typeface="Montserrat"/>
              </a:rPr>
              <a:t>Remove</a:t>
            </a:r>
            <a:r>
              <a:rPr kumimoji="0" lang="da-DK" sz="1600" b="0" i="0" u="none" strike="noStrike" kern="0" cap="none" spc="0" normalizeH="0" baseline="0" noProof="0" dirty="0">
                <a:ln>
                  <a:noFill/>
                </a:ln>
                <a:solidFill>
                  <a:srgbClr val="000000"/>
                </a:solidFill>
                <a:effectLst/>
                <a:uLnTx/>
                <a:uFillTx/>
                <a:latin typeface="Montserrat"/>
                <a:ea typeface="+mn-ea"/>
                <a:cs typeface="+mn-cs"/>
                <a:sym typeface="Montserrat"/>
              </a:rPr>
              <a:t> </a:t>
            </a:r>
            <a:r>
              <a:rPr kumimoji="0" lang="da-DK" sz="1600" b="0" i="0" u="none" strike="noStrike" kern="0" cap="none" spc="0" normalizeH="0" baseline="0" noProof="0" dirty="0" err="1">
                <a:ln>
                  <a:noFill/>
                </a:ln>
                <a:solidFill>
                  <a:srgbClr val="000000"/>
                </a:solidFill>
                <a:effectLst/>
                <a:uLnTx/>
                <a:uFillTx/>
                <a:latin typeface="Montserrat"/>
                <a:ea typeface="+mn-ea"/>
                <a:cs typeface="+mn-cs"/>
                <a:sym typeface="Montserrat"/>
              </a:rPr>
              <a:t>barriers</a:t>
            </a:r>
            <a:r>
              <a:rPr kumimoji="0" lang="da-DK" sz="1600" b="0" i="0" u="none" strike="noStrike" kern="0" cap="none" spc="0" normalizeH="0" baseline="0" noProof="0" dirty="0">
                <a:ln>
                  <a:noFill/>
                </a:ln>
                <a:solidFill>
                  <a:srgbClr val="000000"/>
                </a:solidFill>
                <a:effectLst/>
                <a:uLnTx/>
                <a:uFillTx/>
                <a:latin typeface="Montserrat"/>
                <a:ea typeface="+mn-ea"/>
                <a:cs typeface="+mn-cs"/>
                <a:sym typeface="Montserrat"/>
              </a:rPr>
              <a:t> to participation</a:t>
            </a:r>
          </a:p>
        </p:txBody>
      </p:sp>
      <p:sp>
        <p:nvSpPr>
          <p:cNvPr id="11" name="Rektangel: afrundede hjørner 10">
            <a:extLst>
              <a:ext uri="{FF2B5EF4-FFF2-40B4-BE49-F238E27FC236}">
                <a16:creationId xmlns:a16="http://schemas.microsoft.com/office/drawing/2014/main" id="{68CF5381-6CB8-726D-3640-72FA0ACA03B3}"/>
              </a:ext>
            </a:extLst>
          </p:cNvPr>
          <p:cNvSpPr/>
          <p:nvPr/>
        </p:nvSpPr>
        <p:spPr>
          <a:xfrm>
            <a:off x="614157" y="2171393"/>
            <a:ext cx="3786390" cy="754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Montserrat"/>
                <a:ea typeface="+mn-ea"/>
                <a:cs typeface="+mn-cs"/>
                <a:sym typeface="Montserrat"/>
              </a:rPr>
              <a:t>Show that you see the young person – and offer your support</a:t>
            </a:r>
            <a:endParaRPr kumimoji="0" lang="da-DK" sz="1600" b="0" i="0" u="none" strike="noStrike" kern="0" cap="none" spc="0" normalizeH="0" baseline="0" noProof="0" dirty="0">
              <a:ln>
                <a:noFill/>
              </a:ln>
              <a:solidFill>
                <a:srgbClr val="303133"/>
              </a:solidFill>
              <a:effectLst/>
              <a:uLnTx/>
              <a:uFillTx/>
              <a:latin typeface="Droid Serif"/>
              <a:ea typeface="+mn-ea"/>
              <a:cs typeface="+mn-cs"/>
              <a:sym typeface="Arial"/>
            </a:endParaRPr>
          </a:p>
        </p:txBody>
      </p:sp>
      <p:sp>
        <p:nvSpPr>
          <p:cNvPr id="12" name="Rektangel: afrundede hjørner 11">
            <a:extLst>
              <a:ext uri="{FF2B5EF4-FFF2-40B4-BE49-F238E27FC236}">
                <a16:creationId xmlns:a16="http://schemas.microsoft.com/office/drawing/2014/main" id="{C892CA18-94DC-9185-AA43-CEF0DB534C35}"/>
              </a:ext>
            </a:extLst>
          </p:cNvPr>
          <p:cNvSpPr/>
          <p:nvPr/>
        </p:nvSpPr>
        <p:spPr>
          <a:xfrm>
            <a:off x="614157" y="332531"/>
            <a:ext cx="3786390" cy="7077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rPr>
              <a:t>Accessibility and </a:t>
            </a:r>
            <a:r>
              <a:rPr kumimoji="0" lang="da-DK" sz="1600" b="0" i="0" u="none" strike="noStrike" kern="0" cap="none" spc="0" normalizeH="0" baseline="0" noProof="0" dirty="0" err="1">
                <a:ln>
                  <a:noFill/>
                </a:ln>
                <a:solidFill>
                  <a:srgbClr val="000000"/>
                </a:solidFill>
                <a:effectLst/>
                <a:uLnTx/>
                <a:uFillTx/>
                <a:latin typeface="Montserrat" panose="00000500000000000000" pitchFamily="2" charset="0"/>
                <a:ea typeface="+mn-ea"/>
                <a:cs typeface="+mn-cs"/>
                <a:sym typeface="Arial"/>
              </a:rPr>
              <a:t>facilitated</a:t>
            </a:r>
            <a:r>
              <a:rPr kumimoji="0" lang="da-DK" sz="1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rPr>
              <a:t> </a:t>
            </a:r>
            <a:r>
              <a:rPr kumimoji="0" lang="da-DK" sz="1600" b="0" i="0" u="none" strike="noStrike" kern="0" cap="none" spc="0" normalizeH="0" baseline="0" noProof="0" dirty="0" err="1">
                <a:ln>
                  <a:noFill/>
                </a:ln>
                <a:solidFill>
                  <a:srgbClr val="000000"/>
                </a:solidFill>
                <a:effectLst/>
                <a:uLnTx/>
                <a:uFillTx/>
                <a:latin typeface="Montserrat" panose="00000500000000000000" pitchFamily="2" charset="0"/>
                <a:ea typeface="+mn-ea"/>
                <a:cs typeface="+mn-cs"/>
                <a:sym typeface="Arial"/>
              </a:rPr>
              <a:t>communities</a:t>
            </a:r>
            <a:endParaRPr kumimoji="0" lang="da-DK" sz="16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sym typeface="Arial"/>
            </a:endParaRPr>
          </a:p>
        </p:txBody>
      </p:sp>
      <p:sp>
        <p:nvSpPr>
          <p:cNvPr id="14" name="Rektangel: afrundede hjørner 13">
            <a:extLst>
              <a:ext uri="{FF2B5EF4-FFF2-40B4-BE49-F238E27FC236}">
                <a16:creationId xmlns:a16="http://schemas.microsoft.com/office/drawing/2014/main" id="{68CF5381-6CB8-726D-3640-72FA0ACA03B3}"/>
              </a:ext>
            </a:extLst>
          </p:cNvPr>
          <p:cNvSpPr/>
          <p:nvPr/>
        </p:nvSpPr>
        <p:spPr>
          <a:xfrm>
            <a:off x="631849" y="3129458"/>
            <a:ext cx="3786390" cy="754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
                <a:srgbClr val="000000"/>
              </a:buClr>
              <a:buSzPts val="2000"/>
              <a:buFont typeface="Arial"/>
              <a:buNone/>
              <a:tabLst/>
              <a:defRPr/>
            </a:pPr>
            <a:r>
              <a:rPr kumimoji="0" lang="da-DK" sz="1600" b="0" i="0" u="none" strike="noStrike" kern="0" cap="none" spc="0" normalizeH="0" baseline="0" noProof="0" dirty="0">
                <a:ln>
                  <a:noFill/>
                </a:ln>
                <a:solidFill>
                  <a:srgbClr val="000000"/>
                </a:solidFill>
                <a:effectLst/>
                <a:uLnTx/>
                <a:uFillTx/>
                <a:latin typeface="Montserrat"/>
                <a:ea typeface="+mn-ea"/>
                <a:cs typeface="+mn-cs"/>
                <a:sym typeface="Montserrat"/>
              </a:rPr>
              <a:t>Be kind and </a:t>
            </a:r>
            <a:r>
              <a:rPr kumimoji="0" lang="da-DK" sz="1600" b="0" i="0" u="none" strike="noStrike" kern="0" cap="none" spc="0" normalizeH="0" baseline="0" noProof="0" dirty="0" err="1">
                <a:ln>
                  <a:noFill/>
                </a:ln>
                <a:solidFill>
                  <a:srgbClr val="000000"/>
                </a:solidFill>
                <a:effectLst/>
                <a:uLnTx/>
                <a:uFillTx/>
                <a:latin typeface="Montserrat"/>
                <a:ea typeface="+mn-ea"/>
                <a:cs typeface="+mn-cs"/>
                <a:sym typeface="Montserrat"/>
              </a:rPr>
              <a:t>persistent</a:t>
            </a:r>
            <a:endParaRPr kumimoji="0" lang="da-DK" sz="1600" b="0" i="0" u="none" strike="noStrike" kern="0" cap="none" spc="0" normalizeH="0" baseline="0" noProof="0" dirty="0">
              <a:ln>
                <a:noFill/>
              </a:ln>
              <a:solidFill>
                <a:srgbClr val="000000"/>
              </a:solidFill>
              <a:effectLst/>
              <a:uLnTx/>
              <a:uFillTx/>
              <a:latin typeface="Montserrat"/>
              <a:ea typeface="+mn-ea"/>
              <a:cs typeface="+mn-cs"/>
              <a:sym typeface="Montserrat"/>
            </a:endParaRPr>
          </a:p>
        </p:txBody>
      </p:sp>
      <p:sp>
        <p:nvSpPr>
          <p:cNvPr id="16" name="Titel 1">
            <a:extLst>
              <a:ext uri="{FF2B5EF4-FFF2-40B4-BE49-F238E27FC236}">
                <a16:creationId xmlns:a16="http://schemas.microsoft.com/office/drawing/2014/main" id="{E999207D-EFB4-02AA-AE5B-F06828EBE787}"/>
              </a:ext>
            </a:extLst>
          </p:cNvPr>
          <p:cNvSpPr txBox="1">
            <a:spLocks/>
          </p:cNvSpPr>
          <p:nvPr/>
        </p:nvSpPr>
        <p:spPr>
          <a:xfrm>
            <a:off x="4889606" y="798165"/>
            <a:ext cx="3786390" cy="20871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800"/>
              <a:buFont typeface="Montserrat"/>
              <a:buNone/>
              <a:defRPr sz="3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E55B26"/>
              </a:buClr>
              <a:buSzPts val="1800"/>
              <a:buFont typeface="Montserrat"/>
              <a:buNone/>
              <a:tabLst/>
              <a:defRPr/>
            </a:pPr>
            <a:r>
              <a:rPr lang="en-US" spc="-100" dirty="0">
                <a:solidFill>
                  <a:schemeClr val="tx1"/>
                </a:solidFill>
                <a:latin typeface="Montserrat" charset="0"/>
              </a:rPr>
              <a:t>Knowledge, understanding, and targeted efforts</a:t>
            </a:r>
            <a:endParaRPr lang="da-DK" spc="-100" dirty="0">
              <a:solidFill>
                <a:schemeClr val="tx1"/>
              </a:solidFill>
              <a:latin typeface="Montserrat" charset="0"/>
            </a:endParaRPr>
          </a:p>
        </p:txBody>
      </p:sp>
      <p:pic>
        <p:nvPicPr>
          <p:cNvPr id="4" name="Billede 3" descr="Et billede, der indeholder tekst&#10;&#10;Automatisk genereret beskrivelse">
            <a:extLst>
              <a:ext uri="{FF2B5EF4-FFF2-40B4-BE49-F238E27FC236}">
                <a16:creationId xmlns:a16="http://schemas.microsoft.com/office/drawing/2014/main" id="{BEEA661E-F311-6761-967B-FCB97635C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9589" y="3618449"/>
            <a:ext cx="3465121" cy="2633489"/>
          </a:xfrm>
          <a:prstGeom prst="rect">
            <a:avLst/>
          </a:prstGeom>
          <a:noFill/>
        </p:spPr>
      </p:pic>
    </p:spTree>
    <p:extLst>
      <p:ext uri="{BB962C8B-B14F-4D97-AF65-F5344CB8AC3E}">
        <p14:creationId xmlns:p14="http://schemas.microsoft.com/office/powerpoint/2010/main" val="3657422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D0309-C524-9FA6-230B-71964BC9AC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479848-A503-7075-7189-DBDF7995017C}"/>
              </a:ext>
            </a:extLst>
          </p:cNvPr>
          <p:cNvSpPr>
            <a:spLocks noGrp="1"/>
          </p:cNvSpPr>
          <p:nvPr>
            <p:ph type="title"/>
          </p:nvPr>
        </p:nvSpPr>
        <p:spPr>
          <a:xfrm>
            <a:off x="457200" y="699691"/>
            <a:ext cx="8229600" cy="994122"/>
          </a:xfrm>
        </p:spPr>
        <p:txBody>
          <a:bodyPr/>
          <a:lstStyle/>
          <a:p>
            <a:r>
              <a:rPr lang="da-DK" dirty="0"/>
              <a:t>Final points</a:t>
            </a:r>
          </a:p>
        </p:txBody>
      </p:sp>
      <p:sp>
        <p:nvSpPr>
          <p:cNvPr id="3" name="Pladsholder til indhold 2">
            <a:extLst>
              <a:ext uri="{FF2B5EF4-FFF2-40B4-BE49-F238E27FC236}">
                <a16:creationId xmlns:a16="http://schemas.microsoft.com/office/drawing/2014/main" id="{F076B270-EE3F-1984-3D89-A811E570275B}"/>
              </a:ext>
            </a:extLst>
          </p:cNvPr>
          <p:cNvSpPr>
            <a:spLocks noGrp="1"/>
          </p:cNvSpPr>
          <p:nvPr>
            <p:ph idx="1"/>
          </p:nvPr>
        </p:nvSpPr>
        <p:spPr>
          <a:xfrm>
            <a:off x="457200" y="1600201"/>
            <a:ext cx="8075240" cy="4061047"/>
          </a:xfrm>
        </p:spPr>
        <p:txBody>
          <a:bodyPr>
            <a:normAutofit fontScale="92500"/>
          </a:bodyPr>
          <a:lstStyle/>
          <a:p>
            <a:pPr marL="0" indent="0">
              <a:buNone/>
            </a:pPr>
            <a:r>
              <a:rPr lang="en-US" sz="2400" dirty="0">
                <a:latin typeface="Montserrat" panose="00000500000000000000" pitchFamily="2" charset="0"/>
              </a:rPr>
              <a:t>Shame and fear of rejection prevent young people from reaching out for help. We need to change thoughts </a:t>
            </a:r>
            <a:br>
              <a:rPr lang="en-US" sz="2400" dirty="0">
                <a:latin typeface="Montserrat" panose="00000500000000000000" pitchFamily="2" charset="0"/>
              </a:rPr>
            </a:br>
            <a:r>
              <a:rPr lang="en-US" sz="2400" dirty="0">
                <a:latin typeface="Montserrat" panose="00000500000000000000" pitchFamily="2" charset="0"/>
              </a:rPr>
              <a:t>and behavior. </a:t>
            </a:r>
          </a:p>
          <a:p>
            <a:pPr marL="0" indent="0">
              <a:buNone/>
            </a:pPr>
            <a:endParaRPr lang="en-US" sz="2400" dirty="0">
              <a:latin typeface="Montserrat" panose="00000500000000000000" pitchFamily="2" charset="0"/>
            </a:endParaRPr>
          </a:p>
          <a:p>
            <a:pPr marL="0" indent="0">
              <a:buNone/>
            </a:pPr>
            <a:r>
              <a:rPr lang="en-US" sz="2400" dirty="0">
                <a:latin typeface="Montserrat" panose="00000500000000000000" pitchFamily="2" charset="0"/>
              </a:rPr>
              <a:t>Think in a spectrum – there are several points on the way to long term loneliness where we can get </a:t>
            </a:r>
            <a:br>
              <a:rPr lang="en-US" sz="2400" dirty="0">
                <a:latin typeface="Montserrat" panose="00000500000000000000" pitchFamily="2" charset="0"/>
              </a:rPr>
            </a:br>
            <a:r>
              <a:rPr lang="en-US" sz="2400" dirty="0">
                <a:latin typeface="Montserrat" panose="00000500000000000000" pitchFamily="2" charset="0"/>
              </a:rPr>
              <a:t>young people back on track.</a:t>
            </a:r>
          </a:p>
          <a:p>
            <a:pPr marL="0" indent="0">
              <a:buNone/>
            </a:pPr>
            <a:endParaRPr lang="en-US" sz="2400" dirty="0">
              <a:latin typeface="Montserrat" panose="00000500000000000000" pitchFamily="2" charset="0"/>
            </a:endParaRPr>
          </a:p>
          <a:p>
            <a:pPr marL="0" indent="0">
              <a:buNone/>
            </a:pPr>
            <a:r>
              <a:rPr lang="en-US" sz="2400" dirty="0">
                <a:latin typeface="Montserrat" panose="00000500000000000000" pitchFamily="2" charset="0"/>
              </a:rPr>
              <a:t>The barriers are important to </a:t>
            </a:r>
            <a:br>
              <a:rPr lang="en-US" sz="2400" dirty="0">
                <a:latin typeface="Montserrat" panose="00000500000000000000" pitchFamily="2" charset="0"/>
              </a:rPr>
            </a:br>
            <a:r>
              <a:rPr lang="en-US" sz="2400" dirty="0">
                <a:latin typeface="Montserrat" panose="00000500000000000000" pitchFamily="2" charset="0"/>
              </a:rPr>
              <a:t>look at as a whole </a:t>
            </a:r>
            <a:br>
              <a:rPr lang="en-US" sz="2400" dirty="0">
                <a:latin typeface="Montserrat" panose="00000500000000000000" pitchFamily="2" charset="0"/>
              </a:rPr>
            </a:br>
            <a:r>
              <a:rPr lang="en-US" sz="2400" dirty="0">
                <a:latin typeface="Montserrat" panose="00000500000000000000" pitchFamily="2" charset="0"/>
              </a:rPr>
              <a:t>in order to find solutions. </a:t>
            </a:r>
          </a:p>
        </p:txBody>
      </p:sp>
      <p:pic>
        <p:nvPicPr>
          <p:cNvPr id="4" name="Google Shape;160;p13">
            <a:extLst>
              <a:ext uri="{FF2B5EF4-FFF2-40B4-BE49-F238E27FC236}">
                <a16:creationId xmlns:a16="http://schemas.microsoft.com/office/drawing/2014/main" id="{D8C169D4-49FE-5885-B05B-2044CC6EAE34}"/>
              </a:ext>
            </a:extLst>
          </p:cNvPr>
          <p:cNvPicPr preferRelativeResize="0"/>
          <p:nvPr/>
        </p:nvPicPr>
        <p:blipFill rotWithShape="1">
          <a:blip r:embed="rId3">
            <a:alphaModFix/>
          </a:blip>
          <a:srcRect/>
          <a:stretch/>
        </p:blipFill>
        <p:spPr>
          <a:xfrm>
            <a:off x="5160609" y="4149080"/>
            <a:ext cx="3659863" cy="1944216"/>
          </a:xfrm>
          <a:prstGeom prst="rect">
            <a:avLst/>
          </a:prstGeom>
          <a:noFill/>
          <a:ln>
            <a:noFill/>
          </a:ln>
        </p:spPr>
      </p:pic>
    </p:spTree>
    <p:extLst>
      <p:ext uri="{BB962C8B-B14F-4D97-AF65-F5344CB8AC3E}">
        <p14:creationId xmlns:p14="http://schemas.microsoft.com/office/powerpoint/2010/main" val="1412552474"/>
      </p:ext>
    </p:extLst>
  </p:cSld>
  <p:clrMapOvr>
    <a:masterClrMapping/>
  </p:clrMapOvr>
</p:sld>
</file>

<file path=ppt/theme/theme1.xml><?xml version="1.0" encoding="utf-8"?>
<a:theme xmlns:a="http://schemas.openxmlformats.org/drawingml/2006/main" name="Ventilen (1)">
  <a:themeElements>
    <a:clrScheme name="Ventilen">
      <a:dk1>
        <a:srgbClr val="000000"/>
      </a:dk1>
      <a:lt1>
        <a:srgbClr val="FFFFFF"/>
      </a:lt1>
      <a:dk2>
        <a:srgbClr val="E55B26"/>
      </a:dk2>
      <a:lt2>
        <a:srgbClr val="4E4C91"/>
      </a:lt2>
      <a:accent1>
        <a:srgbClr val="B7DCB9"/>
      </a:accent1>
      <a:accent2>
        <a:srgbClr val="FFF164"/>
      </a:accent2>
      <a:accent3>
        <a:srgbClr val="FFEBC6"/>
      </a:accent3>
      <a:accent4>
        <a:srgbClr val="000000"/>
      </a:accent4>
      <a:accent5>
        <a:srgbClr val="000000"/>
      </a:accent5>
      <a:accent6>
        <a:srgbClr val="000000"/>
      </a:accent6>
      <a:hlink>
        <a:srgbClr val="4D4B90"/>
      </a:hlink>
      <a:folHlink>
        <a:srgbClr val="4E4C91"/>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entilen" id="{A1CF5390-3FCB-FC41-A49F-E961108B7B8D}" vid="{A725679C-3F53-4F4A-8F10-8A2BB5A8D170}"/>
    </a:ext>
  </a:extLst>
</a:theme>
</file>

<file path=ppt/theme/theme2.xml><?xml version="1.0" encoding="utf-8"?>
<a:theme xmlns:a="http://schemas.openxmlformats.org/drawingml/2006/main" name="1_Ventilen (1)">
  <a:themeElements>
    <a:clrScheme name="Ventilen">
      <a:dk1>
        <a:srgbClr val="000000"/>
      </a:dk1>
      <a:lt1>
        <a:srgbClr val="FFFFFF"/>
      </a:lt1>
      <a:dk2>
        <a:srgbClr val="E55B26"/>
      </a:dk2>
      <a:lt2>
        <a:srgbClr val="4E4C91"/>
      </a:lt2>
      <a:accent1>
        <a:srgbClr val="B7DCB9"/>
      </a:accent1>
      <a:accent2>
        <a:srgbClr val="FFF164"/>
      </a:accent2>
      <a:accent3>
        <a:srgbClr val="FFEBC6"/>
      </a:accent3>
      <a:accent4>
        <a:srgbClr val="000000"/>
      </a:accent4>
      <a:accent5>
        <a:srgbClr val="000000"/>
      </a:accent5>
      <a:accent6>
        <a:srgbClr val="000000"/>
      </a:accent6>
      <a:hlink>
        <a:srgbClr val="4D4B90"/>
      </a:hlink>
      <a:folHlink>
        <a:srgbClr val="4E4C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Ventilen (1)">
  <a:themeElements>
    <a:clrScheme name="Ventilen">
      <a:dk1>
        <a:srgbClr val="000000"/>
      </a:dk1>
      <a:lt1>
        <a:srgbClr val="FFFFFF"/>
      </a:lt1>
      <a:dk2>
        <a:srgbClr val="E55B26"/>
      </a:dk2>
      <a:lt2>
        <a:srgbClr val="4E4C91"/>
      </a:lt2>
      <a:accent1>
        <a:srgbClr val="B7DCB9"/>
      </a:accent1>
      <a:accent2>
        <a:srgbClr val="FFF164"/>
      </a:accent2>
      <a:accent3>
        <a:srgbClr val="FFEBC6"/>
      </a:accent3>
      <a:accent4>
        <a:srgbClr val="000000"/>
      </a:accent4>
      <a:accent5>
        <a:srgbClr val="000000"/>
      </a:accent5>
      <a:accent6>
        <a:srgbClr val="000000"/>
      </a:accent6>
      <a:hlink>
        <a:srgbClr val="4D4B90"/>
      </a:hlink>
      <a:folHlink>
        <a:srgbClr val="4E4C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Ventilen (1)">
  <a:themeElements>
    <a:clrScheme name="Ventilen">
      <a:dk1>
        <a:srgbClr val="000000"/>
      </a:dk1>
      <a:lt1>
        <a:srgbClr val="FFFFFF"/>
      </a:lt1>
      <a:dk2>
        <a:srgbClr val="E55B26"/>
      </a:dk2>
      <a:lt2>
        <a:srgbClr val="4E4C91"/>
      </a:lt2>
      <a:accent1>
        <a:srgbClr val="B7DCB9"/>
      </a:accent1>
      <a:accent2>
        <a:srgbClr val="FFF164"/>
      </a:accent2>
      <a:accent3>
        <a:srgbClr val="FFEBC6"/>
      </a:accent3>
      <a:accent4>
        <a:srgbClr val="000000"/>
      </a:accent4>
      <a:accent5>
        <a:srgbClr val="000000"/>
      </a:accent5>
      <a:accent6>
        <a:srgbClr val="000000"/>
      </a:accent6>
      <a:hlink>
        <a:srgbClr val="4D4B90"/>
      </a:hlink>
      <a:folHlink>
        <a:srgbClr val="4E4C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a5e3f82-e3e0-4ec6-a191-274a5301d9c9" xsi:nil="true"/>
    <lcf76f155ced4ddcb4097134ff3c332f xmlns="d3e96c40-d873-4b2c-a7e3-070ec4f1a59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1E4C2880CD994BB02B5FC249AF69AC" ma:contentTypeVersion="15" ma:contentTypeDescription="Create a new document." ma:contentTypeScope="" ma:versionID="a575c289b0a6d2f9570f4d57e089a21e">
  <xsd:schema xmlns:xsd="http://www.w3.org/2001/XMLSchema" xmlns:xs="http://www.w3.org/2001/XMLSchema" xmlns:p="http://schemas.microsoft.com/office/2006/metadata/properties" xmlns:ns2="d3e96c40-d873-4b2c-a7e3-070ec4f1a591" xmlns:ns3="aa5e3f82-e3e0-4ec6-a191-274a5301d9c9" targetNamespace="http://schemas.microsoft.com/office/2006/metadata/properties" ma:root="true" ma:fieldsID="a8a004a663a21029707b02bfcccc9afa" ns2:_="" ns3:_="">
    <xsd:import namespace="d3e96c40-d873-4b2c-a7e3-070ec4f1a591"/>
    <xsd:import namespace="aa5e3f82-e3e0-4ec6-a191-274a5301d9c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e96c40-d873-4b2c-a7e3-070ec4f1a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14a4c8c-d775-4b29-a6bd-d0db68a1994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5e3f82-e3e0-4ec6-a191-274a5301d9c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efc2319-983b-45eb-a19f-43ed9edb9293}" ma:internalName="TaxCatchAll" ma:showField="CatchAllData" ma:web="aa5e3f82-e3e0-4ec6-a191-274a5301d9c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A5E9C6-6812-4477-A156-72A499BA756B}">
  <ds:schemaRefs>
    <ds:schemaRef ds:uri="http://schemas.microsoft.com/office/2006/metadata/properties"/>
    <ds:schemaRef ds:uri="http://schemas.microsoft.com/office/infopath/2007/PartnerControls"/>
    <ds:schemaRef ds:uri="aa5e3f82-e3e0-4ec6-a191-274a5301d9c9"/>
    <ds:schemaRef ds:uri="d3e96c40-d873-4b2c-a7e3-070ec4f1a591"/>
  </ds:schemaRefs>
</ds:datastoreItem>
</file>

<file path=customXml/itemProps2.xml><?xml version="1.0" encoding="utf-8"?>
<ds:datastoreItem xmlns:ds="http://schemas.openxmlformats.org/officeDocument/2006/customXml" ds:itemID="{A0337C40-06E2-4ECF-9AA9-490B672D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e96c40-d873-4b2c-a7e3-070ec4f1a591"/>
    <ds:schemaRef ds:uri="aa5e3f82-e3e0-4ec6-a191-274a5301d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E5090F-96AE-47D0-BB51-8E336AEF32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Ventilen (1)</Template>
  <TotalTime>590</TotalTime>
  <Words>1934</Words>
  <Application>Microsoft Office PowerPoint</Application>
  <PresentationFormat>Skærmshow (4:3)</PresentationFormat>
  <Paragraphs>143</Paragraphs>
  <Slides>9</Slides>
  <Notes>9</Notes>
  <HiddenSlides>0</HiddenSlides>
  <MMClips>0</MMClips>
  <ScaleCrop>false</ScaleCrop>
  <HeadingPairs>
    <vt:vector size="6" baseType="variant">
      <vt:variant>
        <vt:lpstr>Benyttede skrifttyper</vt:lpstr>
      </vt:variant>
      <vt:variant>
        <vt:i4>8</vt:i4>
      </vt:variant>
      <vt:variant>
        <vt:lpstr>Tema</vt:lpstr>
      </vt:variant>
      <vt:variant>
        <vt:i4>4</vt:i4>
      </vt:variant>
      <vt:variant>
        <vt:lpstr>Slidetitler</vt:lpstr>
      </vt:variant>
      <vt:variant>
        <vt:i4>9</vt:i4>
      </vt:variant>
    </vt:vector>
  </HeadingPairs>
  <TitlesOfParts>
    <vt:vector size="21" baseType="lpstr">
      <vt:lpstr>Aptos</vt:lpstr>
      <vt:lpstr>Arial</vt:lpstr>
      <vt:lpstr>Calibri</vt:lpstr>
      <vt:lpstr>Droid serif</vt:lpstr>
      <vt:lpstr>Droid serif</vt:lpstr>
      <vt:lpstr>Droid Serif Regular</vt:lpstr>
      <vt:lpstr>Montserrat</vt:lpstr>
      <vt:lpstr>Oi</vt:lpstr>
      <vt:lpstr>Ventilen (1)</vt:lpstr>
      <vt:lpstr>1_Ventilen (1)</vt:lpstr>
      <vt:lpstr>2_Ventilen (1)</vt:lpstr>
      <vt:lpstr>3_Ventilen (1)</vt:lpstr>
      <vt:lpstr>Mental Health &amp; Loneliness</vt:lpstr>
      <vt:lpstr>Talk in pairs</vt:lpstr>
      <vt:lpstr>PowerPoint-præsentation</vt:lpstr>
      <vt:lpstr>PowerPoint-præsentation</vt:lpstr>
      <vt:lpstr>PowerPoint-præsentation</vt:lpstr>
      <vt:lpstr>How does loneliness affect us?</vt:lpstr>
      <vt:lpstr>PowerPoint-præsentation</vt:lpstr>
      <vt:lpstr>PowerPoint-præsentation</vt:lpstr>
      <vt:lpstr>Final points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Freja Mannow Olesen</dc:creator>
  <cp:lastModifiedBy>Simone Bodholdt</cp:lastModifiedBy>
  <cp:revision>2</cp:revision>
  <dcterms:created xsi:type="dcterms:W3CDTF">2017-11-15T11:59:13Z</dcterms:created>
  <dcterms:modified xsi:type="dcterms:W3CDTF">2025-03-13T12:22:36Z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0x010100201E4C2880CD994BB02B5FC249AF69AC</vt:lpwstr>
  </property>
  <property fmtid="{D5CDD505-2E9C-101B-9397-08002B2CF9AE}" pid="3" name="MediaServiceImageTags">
    <vt:lpwstr/>
  </property>
</Properties>
</file>